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1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#</a:t>
            </a:fld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#</a:t>
            </a:fld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67334" y="1240916"/>
            <a:ext cx="3575422" cy="43883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>
                <a:solidFill>
                  <a:srgbClr val="16375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#</a:t>
            </a:fld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98167" cy="1052741"/>
          </a:xfrm>
          <a:custGeom>
            <a:avLst/>
            <a:gdLst/>
            <a:ahLst/>
            <a:cxnLst/>
            <a:rect l="l" t="t" r="r" b="b"/>
            <a:pathLst>
              <a:path w="2098167" h="1052741">
                <a:moveTo>
                  <a:pt x="0" y="1052741"/>
                </a:moveTo>
                <a:lnTo>
                  <a:pt x="2098167" y="1052741"/>
                </a:lnTo>
                <a:lnTo>
                  <a:pt x="2098167" y="0"/>
                </a:lnTo>
                <a:lnTo>
                  <a:pt x="0" y="0"/>
                </a:lnTo>
                <a:lnTo>
                  <a:pt x="0" y="1052741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9382" y="63"/>
            <a:ext cx="1919351" cy="928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105025" y="0"/>
            <a:ext cx="7800975" cy="1052741"/>
          </a:xfrm>
          <a:custGeom>
            <a:avLst/>
            <a:gdLst/>
            <a:ahLst/>
            <a:cxnLst/>
            <a:rect l="l" t="t" r="r" b="b"/>
            <a:pathLst>
              <a:path w="7800975" h="1052741">
                <a:moveTo>
                  <a:pt x="0" y="1052741"/>
                </a:moveTo>
                <a:lnTo>
                  <a:pt x="7800975" y="1052741"/>
                </a:lnTo>
                <a:lnTo>
                  <a:pt x="7800975" y="0"/>
                </a:lnTo>
                <a:lnTo>
                  <a:pt x="0" y="0"/>
                </a:lnTo>
                <a:lnTo>
                  <a:pt x="0" y="1052741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6318250"/>
            <a:ext cx="2098167" cy="539750"/>
          </a:xfrm>
          <a:custGeom>
            <a:avLst/>
            <a:gdLst/>
            <a:ahLst/>
            <a:cxnLst/>
            <a:rect l="l" t="t" r="r" b="b"/>
            <a:pathLst>
              <a:path w="2098167" h="539750">
                <a:moveTo>
                  <a:pt x="0" y="539750"/>
                </a:moveTo>
                <a:lnTo>
                  <a:pt x="2098167" y="539750"/>
                </a:lnTo>
                <a:lnTo>
                  <a:pt x="209816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105025" y="6318250"/>
            <a:ext cx="7800975" cy="539750"/>
          </a:xfrm>
          <a:custGeom>
            <a:avLst/>
            <a:gdLst/>
            <a:ahLst/>
            <a:cxnLst/>
            <a:rect l="l" t="t" r="r" b="b"/>
            <a:pathLst>
              <a:path w="7800975" h="539750">
                <a:moveTo>
                  <a:pt x="0" y="539750"/>
                </a:moveTo>
                <a:lnTo>
                  <a:pt x="7800975" y="539750"/>
                </a:lnTo>
                <a:lnTo>
                  <a:pt x="7800975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098167" y="6318250"/>
            <a:ext cx="0" cy="539747"/>
          </a:xfrm>
          <a:custGeom>
            <a:avLst/>
            <a:gdLst/>
            <a:ahLst/>
            <a:cxnLst/>
            <a:rect l="l" t="t" r="r" b="b"/>
            <a:pathLst>
              <a:path w="0" h="539747">
                <a:moveTo>
                  <a:pt x="0" y="0"/>
                </a:moveTo>
                <a:lnTo>
                  <a:pt x="0" y="539747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#</a:t>
            </a:fld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#</a:t>
            </a:fld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98167" cy="1079500"/>
          </a:xfrm>
          <a:custGeom>
            <a:avLst/>
            <a:gdLst/>
            <a:ahLst/>
            <a:cxnLst/>
            <a:rect l="l" t="t" r="r" b="b"/>
            <a:pathLst>
              <a:path w="2098167" h="1079500">
                <a:moveTo>
                  <a:pt x="0" y="1079500"/>
                </a:moveTo>
                <a:lnTo>
                  <a:pt x="2098167" y="1079500"/>
                </a:lnTo>
                <a:lnTo>
                  <a:pt x="2098167" y="0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9382" y="63"/>
            <a:ext cx="1919351" cy="9286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105025" y="0"/>
            <a:ext cx="7800975" cy="1079500"/>
          </a:xfrm>
          <a:custGeom>
            <a:avLst/>
            <a:gdLst/>
            <a:ahLst/>
            <a:cxnLst/>
            <a:rect l="l" t="t" r="r" b="b"/>
            <a:pathLst>
              <a:path w="7800975" h="1079500">
                <a:moveTo>
                  <a:pt x="0" y="1079500"/>
                </a:moveTo>
                <a:lnTo>
                  <a:pt x="7800975" y="1079500"/>
                </a:lnTo>
                <a:lnTo>
                  <a:pt x="7800975" y="0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6318250"/>
            <a:ext cx="2098167" cy="539750"/>
          </a:xfrm>
          <a:custGeom>
            <a:avLst/>
            <a:gdLst/>
            <a:ahLst/>
            <a:cxnLst/>
            <a:rect l="l" t="t" r="r" b="b"/>
            <a:pathLst>
              <a:path w="2098167" h="539750">
                <a:moveTo>
                  <a:pt x="0" y="539750"/>
                </a:moveTo>
                <a:lnTo>
                  <a:pt x="2098167" y="539750"/>
                </a:lnTo>
                <a:lnTo>
                  <a:pt x="209816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105025" y="6318250"/>
            <a:ext cx="7800975" cy="539750"/>
          </a:xfrm>
          <a:custGeom>
            <a:avLst/>
            <a:gdLst/>
            <a:ahLst/>
            <a:cxnLst/>
            <a:rect l="l" t="t" r="r" b="b"/>
            <a:pathLst>
              <a:path w="7800975" h="539750">
                <a:moveTo>
                  <a:pt x="0" y="539750"/>
                </a:moveTo>
                <a:lnTo>
                  <a:pt x="7800975" y="539750"/>
                </a:lnTo>
                <a:lnTo>
                  <a:pt x="7800975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098167" y="6318250"/>
            <a:ext cx="0" cy="539747"/>
          </a:xfrm>
          <a:custGeom>
            <a:avLst/>
            <a:gdLst/>
            <a:ahLst/>
            <a:cxnLst/>
            <a:rect l="l" t="t" r="r" b="b"/>
            <a:pathLst>
              <a:path w="0" h="539747">
                <a:moveTo>
                  <a:pt x="0" y="0"/>
                </a:moveTo>
                <a:lnTo>
                  <a:pt x="0" y="539747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561" y="89870"/>
            <a:ext cx="9050877" cy="88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4440" y="1401064"/>
            <a:ext cx="8617118" cy="4173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26185" y="6445503"/>
            <a:ext cx="212921" cy="31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#</a:t>
            </a:fld>
            <a:endParaRPr sz="2000">
              <a:latin typeface="Tahoma"/>
              <a:cs typeface="Tahoma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Relationship Id="rId4" Type="http://schemas.openxmlformats.org/officeDocument/2006/relationships/hyperlink" Target="mailto:i.maynitskiy@gazpromexport.com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6564" y="4204461"/>
            <a:ext cx="3686175" cy="75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 indent="228600">
              <a:lnSpc>
                <a:spcPct val="100000"/>
              </a:lnSpc>
            </a:pPr>
            <a:r>
              <a:rPr dirty="0" sz="2400" spc="-15" b="1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dirty="0" sz="2400" spc="-15" b="1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dirty="0" sz="2400" b="1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dirty="0" sz="2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dirty="0" sz="240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dirty="0" sz="240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Calibri"/>
                <a:cs typeface="Calibri"/>
              </a:rPr>
              <a:t>ecolo</a:t>
            </a:r>
            <a:r>
              <a:rPr dirty="0" sz="2400" spc="-10" b="1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dirty="0" sz="2400" b="1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dirty="0" sz="2400" spc="-10" b="1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dirty="0" sz="2400" spc="-10" b="1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dirty="0" sz="24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dirty="0" sz="2400" spc="-10" b="1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dirty="0" sz="2400" b="1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dirty="0" sz="2400" spc="-10" b="1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dirty="0" sz="24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dirty="0" sz="2400" spc="-30" b="1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dirty="0" sz="2400" b="1">
                <a:solidFill>
                  <a:srgbClr val="001F5F"/>
                </a:solidFill>
                <a:latin typeface="Calibri"/>
                <a:cs typeface="Calibri"/>
              </a:rPr>
              <a:t>om</a:t>
            </a:r>
            <a:r>
              <a:rPr dirty="0" sz="24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1F5F"/>
                </a:solidFill>
                <a:latin typeface="Calibri"/>
                <a:cs typeface="Calibri"/>
              </a:rPr>
              <a:t>idea</a:t>
            </a:r>
            <a:r>
              <a:rPr dirty="0" sz="2400" spc="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dirty="0" sz="2400" spc="-15" b="1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dirty="0" sz="24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1F5F"/>
                </a:solidFill>
                <a:latin typeface="Calibri"/>
                <a:cs typeface="Calibri"/>
              </a:rPr>
              <a:t>implem</a:t>
            </a:r>
            <a:r>
              <a:rPr dirty="0" sz="2400" spc="5" b="1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dirty="0" sz="2400" spc="-45" b="1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dirty="0" sz="2400" spc="-40" b="1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dirty="0" sz="2400" spc="-40" b="1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dirty="0" sz="2400" spc="-10" b="1">
                <a:solidFill>
                  <a:srgbClr val="001F5F"/>
                </a:solidFill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" y="1334897"/>
            <a:ext cx="6846440" cy="2376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770751" y="1336039"/>
            <a:ext cx="3135249" cy="2375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717035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104775">
            <a:solidFill>
              <a:srgbClr val="006FC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268730"/>
            <a:ext cx="9906000" cy="4952"/>
          </a:xfrm>
          <a:custGeom>
            <a:avLst/>
            <a:gdLst/>
            <a:ahLst/>
            <a:cxnLst/>
            <a:rect l="l" t="t" r="r" b="b"/>
            <a:pathLst>
              <a:path w="9906000" h="4952">
                <a:moveTo>
                  <a:pt x="0" y="0"/>
                </a:moveTo>
                <a:lnTo>
                  <a:pt x="9906000" y="4953"/>
                </a:lnTo>
              </a:path>
            </a:pathLst>
          </a:custGeom>
          <a:ln w="104775">
            <a:solidFill>
              <a:srgbClr val="006FC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6664" y="5262626"/>
            <a:ext cx="2172335" cy="662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Ga</a:t>
            </a:r>
            <a:r>
              <a:rPr dirty="0" sz="1400" spc="5" b="1">
                <a:solidFill>
                  <a:srgbClr val="1F487C"/>
                </a:solidFill>
                <a:latin typeface="Calibri"/>
                <a:cs typeface="Calibri"/>
              </a:rPr>
              <a:t>z</a:t>
            </a: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dirty="0" sz="1400" spc="-5" b="1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dirty="0" sz="1400" spc="-15" b="1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dirty="0" sz="1400" spc="-4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xport</a:t>
            </a:r>
            <a:r>
              <a:rPr dirty="0" sz="1400" spc="-4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dirty="0" sz="1400" spc="-20" b="1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z="1400" spc="-25" b="1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or </a:t>
            </a:r>
            <a:r>
              <a:rPr dirty="0" sz="1400" spc="-10" b="1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dirty="0" sz="1400" spc="-25" b="1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1F487C"/>
                </a:solidFill>
                <a:latin typeface="Calibri"/>
                <a:cs typeface="Calibri"/>
              </a:rPr>
              <a:t>y</a:t>
            </a: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ni</a:t>
            </a:r>
            <a:r>
              <a:rPr dirty="0" sz="1400" spc="5" b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skiy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Head</a:t>
            </a:r>
            <a:r>
              <a:rPr dirty="0" sz="1400" spc="-3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of</a:t>
            </a:r>
            <a:r>
              <a:rPr dirty="0" sz="14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NG</a:t>
            </a:r>
            <a:r>
              <a:rPr dirty="0" sz="1400" spc="-15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Exports</a:t>
            </a:r>
            <a:r>
              <a:rPr dirty="0" sz="1400" spc="-20" b="1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Divis</a:t>
            </a:r>
            <a:r>
              <a:rPr dirty="0" sz="1400" spc="5" b="1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dirty="0" sz="1400" b="1">
                <a:solidFill>
                  <a:srgbClr val="1F487C"/>
                </a:solidFill>
                <a:latin typeface="Calibri"/>
                <a:cs typeface="Calibri"/>
              </a:rPr>
              <a:t>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8104" y="6118859"/>
            <a:ext cx="77089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001F5F"/>
                </a:solidFill>
                <a:latin typeface="Calibri"/>
                <a:cs typeface="Calibri"/>
              </a:rPr>
              <a:t>March</a:t>
            </a:r>
            <a:r>
              <a:rPr dirty="0" sz="12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01F5F"/>
                </a:solidFill>
                <a:latin typeface="Calibri"/>
                <a:cs typeface="Calibri"/>
              </a:rPr>
              <a:t>2016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2273" y="70439"/>
            <a:ext cx="6791325" cy="884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99"/>
              </a:lnSpc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emar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mar</a:t>
            </a:r>
            <a:r>
              <a:rPr dirty="0" sz="2800" spc="-10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800" spc="-4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ansport</a:t>
            </a:r>
            <a:r>
              <a:rPr dirty="0" sz="28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9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370" y="1401064"/>
            <a:ext cx="8406765" cy="4174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5285" indent="-363220">
              <a:lnSpc>
                <a:spcPct val="100000"/>
              </a:lnSpc>
              <a:buClr>
                <a:srgbClr val="0070B8"/>
              </a:buClr>
              <a:buFont typeface="Wingdings"/>
              <a:buChar char=""/>
              <a:tabLst>
                <a:tab pos="375285" algn="l"/>
              </a:tabLst>
            </a:pP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6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6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0" b="1">
                <a:solidFill>
                  <a:srgbClr val="17375E"/>
                </a:solidFill>
                <a:latin typeface="Calibri"/>
                <a:cs typeface="Calibri"/>
              </a:rPr>
              <a:t>/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4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45" b="1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5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45" b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b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5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4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5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45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5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5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45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5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40" b="1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6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3"/>
              </a:spcBef>
              <a:buClr>
                <a:srgbClr val="0070B8"/>
              </a:buClr>
              <a:buFont typeface="Wingdings"/>
              <a:buChar char=""/>
            </a:pPr>
            <a:endParaRPr sz="600"/>
          </a:p>
          <a:p>
            <a:pPr marL="367665">
              <a:lnSpc>
                <a:spcPct val="100000"/>
              </a:lnSpc>
            </a:pP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4"/>
              </a:spcBef>
            </a:pPr>
            <a:endParaRPr sz="600"/>
          </a:p>
          <a:p>
            <a:pPr lvl="1" marL="554990" indent="-187960">
              <a:lnSpc>
                <a:spcPct val="100000"/>
              </a:lnSpc>
              <a:buClr>
                <a:srgbClr val="0070B8"/>
              </a:buClr>
              <a:buFont typeface="Symbol"/>
              <a:buChar char="–"/>
              <a:tabLst>
                <a:tab pos="554990" algn="l"/>
              </a:tabLst>
            </a:pP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/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1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7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5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x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lvl="1" marL="554990" indent="-187960">
              <a:lnSpc>
                <a:spcPct val="100000"/>
              </a:lnSpc>
              <a:spcBef>
                <a:spcPts val="310"/>
              </a:spcBef>
              <a:buClr>
                <a:srgbClr val="0070B8"/>
              </a:buClr>
              <a:buFont typeface="Symbol"/>
              <a:buChar char="–"/>
              <a:tabLst>
                <a:tab pos="554990" algn="l"/>
              </a:tabLst>
            </a:pP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5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75" i="1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5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g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1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dirty="0" sz="1400" spc="-1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lvl="1" marL="554990" indent="-187960">
              <a:lnSpc>
                <a:spcPct val="100000"/>
              </a:lnSpc>
              <a:spcBef>
                <a:spcPts val="325"/>
              </a:spcBef>
              <a:buClr>
                <a:srgbClr val="0070B8"/>
              </a:buClr>
              <a:buFont typeface="Symbol"/>
              <a:buChar char="–"/>
              <a:tabLst>
                <a:tab pos="554990" algn="l"/>
              </a:tabLst>
            </a:pP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“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70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“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7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1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7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5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x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4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 lvl="1">
              <a:lnSpc>
                <a:spcPts val="600"/>
              </a:lnSpc>
              <a:spcBef>
                <a:spcPts val="24"/>
              </a:spcBef>
              <a:buClr>
                <a:srgbClr val="0070B8"/>
              </a:buClr>
              <a:buFont typeface="Symbol"/>
              <a:buChar char="–"/>
            </a:pPr>
            <a:endParaRPr sz="600"/>
          </a:p>
          <a:p>
            <a:pPr marL="375285" indent="-363220">
              <a:lnSpc>
                <a:spcPct val="100000"/>
              </a:lnSpc>
              <a:buClr>
                <a:srgbClr val="0070B8"/>
              </a:buClr>
              <a:buFont typeface="Wingdings"/>
              <a:buChar char=""/>
              <a:tabLst>
                <a:tab pos="375285" algn="l"/>
              </a:tabLst>
            </a:pP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6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6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5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6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5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4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b="1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5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5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4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b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4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4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6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b="1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5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1"/>
              </a:spcBef>
              <a:buClr>
                <a:srgbClr val="0070B8"/>
              </a:buClr>
              <a:buFont typeface="Wingdings"/>
              <a:buChar char=""/>
            </a:pPr>
            <a:endParaRPr sz="600"/>
          </a:p>
          <a:p>
            <a:pPr marL="367665">
              <a:lnSpc>
                <a:spcPct val="100000"/>
              </a:lnSpc>
            </a:pP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4"/>
              </a:spcBef>
            </a:pPr>
            <a:endParaRPr sz="600"/>
          </a:p>
          <a:p>
            <a:pPr lvl="1" marL="554990" indent="-187960">
              <a:lnSpc>
                <a:spcPct val="100000"/>
              </a:lnSpc>
              <a:buClr>
                <a:srgbClr val="0070B8"/>
              </a:buClr>
              <a:buFont typeface="Symbol"/>
              <a:buChar char="–"/>
              <a:tabLst>
                <a:tab pos="554990" algn="l"/>
              </a:tabLst>
            </a:pP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5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x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7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-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/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lvl="1">
              <a:lnSpc>
                <a:spcPts val="600"/>
              </a:lnSpc>
              <a:spcBef>
                <a:spcPts val="23"/>
              </a:spcBef>
              <a:buClr>
                <a:srgbClr val="0070B8"/>
              </a:buClr>
              <a:buFont typeface="Symbol"/>
              <a:buChar char="–"/>
            </a:pPr>
            <a:endParaRPr sz="600"/>
          </a:p>
          <a:p>
            <a:pPr lvl="1" marL="554990" indent="-187960">
              <a:lnSpc>
                <a:spcPct val="100000"/>
              </a:lnSpc>
              <a:buClr>
                <a:srgbClr val="0070B8"/>
              </a:buClr>
              <a:buFont typeface="Symbol"/>
              <a:buChar char="–"/>
              <a:tabLst>
                <a:tab pos="554990" algn="l"/>
              </a:tabLst>
            </a:pP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1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5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1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1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s </a:t>
            </a:r>
            <a:r>
              <a:rPr dirty="0" sz="1400" spc="-4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6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1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15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0" i="1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lvl="1">
              <a:lnSpc>
                <a:spcPts val="550"/>
              </a:lnSpc>
              <a:spcBef>
                <a:spcPts val="41"/>
              </a:spcBef>
              <a:buClr>
                <a:srgbClr val="0070B8"/>
              </a:buClr>
              <a:buFont typeface="Symbol"/>
              <a:buChar char="–"/>
            </a:pPr>
            <a:endParaRPr sz="550"/>
          </a:p>
          <a:p>
            <a:pPr lvl="1" marL="554990" marR="151765" indent="-187960">
              <a:lnSpc>
                <a:spcPct val="101400"/>
              </a:lnSpc>
              <a:buClr>
                <a:srgbClr val="0070B8"/>
              </a:buClr>
              <a:buFont typeface="Symbol"/>
              <a:buChar char="–"/>
              <a:tabLst>
                <a:tab pos="554990" algn="l"/>
              </a:tabLst>
            </a:pP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6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75" i="1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dirty="0" sz="1400" spc="-1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45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-</a:t>
            </a:r>
            <a:r>
              <a:rPr dirty="0" sz="1400" spc="-17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…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r>
              <a:rPr dirty="0" sz="1400" spc="-5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dirty="0" sz="1400" spc="-1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5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z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5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lvl="1">
              <a:lnSpc>
                <a:spcPts val="600"/>
              </a:lnSpc>
              <a:spcBef>
                <a:spcPts val="23"/>
              </a:spcBef>
              <a:buClr>
                <a:srgbClr val="0070B8"/>
              </a:buClr>
              <a:buFont typeface="Symbol"/>
              <a:buChar char="–"/>
            </a:pPr>
            <a:endParaRPr sz="600"/>
          </a:p>
          <a:p>
            <a:pPr marL="375285" indent="-363220">
              <a:lnSpc>
                <a:spcPct val="100000"/>
              </a:lnSpc>
              <a:buClr>
                <a:srgbClr val="0070B8"/>
              </a:buClr>
              <a:buFont typeface="Wingdings"/>
              <a:buChar char=""/>
              <a:tabLst>
                <a:tab pos="375285" algn="l"/>
              </a:tabLst>
            </a:pPr>
            <a:r>
              <a:rPr dirty="0" sz="1400" spc="-6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45" b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4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b="1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5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5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5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40" b="1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6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5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5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j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4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6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b="1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6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50" b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 b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3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4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 spc="-3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6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45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1"/>
              </a:spcBef>
              <a:buClr>
                <a:srgbClr val="0070B8"/>
              </a:buClr>
              <a:buFont typeface="Wingdings"/>
              <a:buChar char=""/>
            </a:pPr>
            <a:endParaRPr sz="600"/>
          </a:p>
          <a:p>
            <a:pPr marL="367665">
              <a:lnSpc>
                <a:spcPct val="100000"/>
              </a:lnSpc>
            </a:pP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5"/>
              </a:spcBef>
            </a:pPr>
            <a:endParaRPr sz="600"/>
          </a:p>
          <a:p>
            <a:pPr lvl="1" marL="554990" indent="-187960">
              <a:lnSpc>
                <a:spcPct val="100000"/>
              </a:lnSpc>
              <a:buClr>
                <a:srgbClr val="0070B8"/>
              </a:buClr>
              <a:buFont typeface="Symbol"/>
              <a:buChar char="–"/>
              <a:tabLst>
                <a:tab pos="554990" algn="l"/>
              </a:tabLst>
            </a:pP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10" i="1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dirty="0" sz="1400" spc="-4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4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4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80" i="1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lvl="1">
              <a:lnSpc>
                <a:spcPts val="600"/>
              </a:lnSpc>
              <a:spcBef>
                <a:spcPts val="24"/>
              </a:spcBef>
              <a:buClr>
                <a:srgbClr val="0070B8"/>
              </a:buClr>
              <a:buFont typeface="Symbol"/>
              <a:buChar char="–"/>
            </a:pPr>
            <a:endParaRPr sz="600"/>
          </a:p>
          <a:p>
            <a:pPr lvl="1" marL="554990" indent="-187960">
              <a:lnSpc>
                <a:spcPct val="100000"/>
              </a:lnSpc>
              <a:buClr>
                <a:srgbClr val="0070B8"/>
              </a:buClr>
              <a:buFont typeface="Symbol"/>
              <a:buChar char="–"/>
              <a:tabLst>
                <a:tab pos="554990" algn="l"/>
              </a:tabLst>
            </a:pP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1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t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6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55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1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40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i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5" i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i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i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2295" rIns="0" bIns="0" rtlCol="0" vert="horz">
            <a:spAutoFit/>
          </a:bodyPr>
          <a:lstStyle/>
          <a:p>
            <a:pPr marL="1808480">
              <a:lnSpc>
                <a:spcPct val="100000"/>
              </a:lnSpc>
            </a:pPr>
            <a:r>
              <a:rPr dirty="0" spc="-65"/>
              <a:t>K</a:t>
            </a:r>
            <a:r>
              <a:rPr dirty="0" spc="-30"/>
              <a:t>e</a:t>
            </a:r>
            <a:r>
              <a:rPr dirty="0" spc="-15"/>
              <a:t>y</a:t>
            </a:r>
            <a:r>
              <a:rPr dirty="0" spc="-20"/>
              <a:t> </a:t>
            </a:r>
            <a:r>
              <a:rPr dirty="0" spc="-20"/>
              <a:t>mes</a:t>
            </a:r>
            <a:r>
              <a:rPr dirty="0" spc="-30"/>
              <a:t>s</a:t>
            </a:r>
            <a:r>
              <a:rPr dirty="0" spc="-15"/>
              <a:t>a</a:t>
            </a:r>
            <a:r>
              <a:rPr dirty="0" spc="-35"/>
              <a:t>g</a:t>
            </a:r>
            <a:r>
              <a:rPr dirty="0" spc="-15"/>
              <a:t>es</a:t>
            </a:r>
            <a:r>
              <a:rPr dirty="0" spc="5"/>
              <a:t> </a:t>
            </a:r>
            <a:r>
              <a:rPr dirty="0" spc="-35"/>
              <a:t>t</a:t>
            </a:r>
            <a:r>
              <a:rPr dirty="0"/>
              <a:t>o</a:t>
            </a:r>
            <a:r>
              <a:rPr dirty="0" spc="10"/>
              <a:t> </a:t>
            </a:r>
            <a:r>
              <a:rPr dirty="0" spc="-55"/>
              <a:t>r</a:t>
            </a:r>
            <a:r>
              <a:rPr dirty="0" spc="-20"/>
              <a:t>eme</a:t>
            </a:r>
            <a:r>
              <a:rPr dirty="0" spc="-35"/>
              <a:t>m</a:t>
            </a:r>
            <a:r>
              <a:rPr dirty="0" spc="-15"/>
              <a:t>ber</a:t>
            </a:r>
          </a:p>
        </p:txBody>
      </p:sp>
      <p:sp>
        <p:nvSpPr>
          <p:cNvPr id="3" name="object 3"/>
          <p:cNvSpPr/>
          <p:nvPr/>
        </p:nvSpPr>
        <p:spPr>
          <a:xfrm>
            <a:off x="416496" y="1196721"/>
            <a:ext cx="9288970" cy="764286"/>
          </a:xfrm>
          <a:custGeom>
            <a:avLst/>
            <a:gdLst/>
            <a:ahLst/>
            <a:cxnLst/>
            <a:rect l="l" t="t" r="r" b="b"/>
            <a:pathLst>
              <a:path w="9288970" h="764286">
                <a:moveTo>
                  <a:pt x="9212643" y="0"/>
                </a:moveTo>
                <a:lnTo>
                  <a:pt x="68900" y="365"/>
                </a:lnTo>
                <a:lnTo>
                  <a:pt x="30104" y="15653"/>
                </a:lnTo>
                <a:lnTo>
                  <a:pt x="5327" y="48378"/>
                </a:lnTo>
                <a:lnTo>
                  <a:pt x="0" y="76453"/>
                </a:lnTo>
                <a:lnTo>
                  <a:pt x="364" y="695341"/>
                </a:lnTo>
                <a:lnTo>
                  <a:pt x="15628" y="734141"/>
                </a:lnTo>
                <a:lnTo>
                  <a:pt x="48329" y="758948"/>
                </a:lnTo>
                <a:lnTo>
                  <a:pt x="76415" y="764286"/>
                </a:lnTo>
                <a:lnTo>
                  <a:pt x="9220084" y="763926"/>
                </a:lnTo>
                <a:lnTo>
                  <a:pt x="9258874" y="748656"/>
                </a:lnTo>
                <a:lnTo>
                  <a:pt x="9283645" y="715922"/>
                </a:lnTo>
                <a:lnTo>
                  <a:pt x="9288970" y="687831"/>
                </a:lnTo>
                <a:lnTo>
                  <a:pt x="9288612" y="69011"/>
                </a:lnTo>
                <a:lnTo>
                  <a:pt x="9273388" y="30176"/>
                </a:lnTo>
                <a:lnTo>
                  <a:pt x="9240716" y="5343"/>
                </a:lnTo>
                <a:lnTo>
                  <a:pt x="9212643" y="0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14142" y="1455928"/>
            <a:ext cx="2848610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4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dirty="0" sz="14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45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2912" y="1273175"/>
            <a:ext cx="1857857" cy="611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92912" y="1273175"/>
            <a:ext cx="1857857" cy="611377"/>
          </a:xfrm>
          <a:custGeom>
            <a:avLst/>
            <a:gdLst/>
            <a:ahLst/>
            <a:cxnLst/>
            <a:rect l="l" t="t" r="r" b="b"/>
            <a:pathLst>
              <a:path w="1857857" h="611377">
                <a:moveTo>
                  <a:pt x="0" y="61087"/>
                </a:moveTo>
                <a:lnTo>
                  <a:pt x="14164" y="21970"/>
                </a:lnTo>
                <a:lnTo>
                  <a:pt x="49458" y="1112"/>
                </a:lnTo>
                <a:lnTo>
                  <a:pt x="1796643" y="0"/>
                </a:lnTo>
                <a:lnTo>
                  <a:pt x="1811049" y="1700"/>
                </a:lnTo>
                <a:lnTo>
                  <a:pt x="1845329" y="24043"/>
                </a:lnTo>
                <a:lnTo>
                  <a:pt x="1857857" y="550163"/>
                </a:lnTo>
                <a:lnTo>
                  <a:pt x="1856153" y="564555"/>
                </a:lnTo>
                <a:lnTo>
                  <a:pt x="1833779" y="598815"/>
                </a:lnTo>
                <a:lnTo>
                  <a:pt x="61137" y="611377"/>
                </a:lnTo>
                <a:lnTo>
                  <a:pt x="46750" y="609671"/>
                </a:lnTo>
                <a:lnTo>
                  <a:pt x="12521" y="587272"/>
                </a:lnTo>
                <a:lnTo>
                  <a:pt x="0" y="610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16496" y="2037333"/>
            <a:ext cx="9288970" cy="764286"/>
          </a:xfrm>
          <a:custGeom>
            <a:avLst/>
            <a:gdLst/>
            <a:ahLst/>
            <a:cxnLst/>
            <a:rect l="l" t="t" r="r" b="b"/>
            <a:pathLst>
              <a:path w="9288970" h="764286">
                <a:moveTo>
                  <a:pt x="9212643" y="0"/>
                </a:moveTo>
                <a:lnTo>
                  <a:pt x="68900" y="365"/>
                </a:lnTo>
                <a:lnTo>
                  <a:pt x="30104" y="15653"/>
                </a:lnTo>
                <a:lnTo>
                  <a:pt x="5327" y="48378"/>
                </a:lnTo>
                <a:lnTo>
                  <a:pt x="0" y="76453"/>
                </a:lnTo>
                <a:lnTo>
                  <a:pt x="364" y="695341"/>
                </a:lnTo>
                <a:lnTo>
                  <a:pt x="15628" y="734141"/>
                </a:lnTo>
                <a:lnTo>
                  <a:pt x="48329" y="758948"/>
                </a:lnTo>
                <a:lnTo>
                  <a:pt x="76415" y="764286"/>
                </a:lnTo>
                <a:lnTo>
                  <a:pt x="9220084" y="763926"/>
                </a:lnTo>
                <a:lnTo>
                  <a:pt x="9258874" y="748656"/>
                </a:lnTo>
                <a:lnTo>
                  <a:pt x="9283645" y="715922"/>
                </a:lnTo>
                <a:lnTo>
                  <a:pt x="9288970" y="687831"/>
                </a:lnTo>
                <a:lnTo>
                  <a:pt x="9288612" y="69011"/>
                </a:lnTo>
                <a:lnTo>
                  <a:pt x="9273388" y="30176"/>
                </a:lnTo>
                <a:lnTo>
                  <a:pt x="9240716" y="5343"/>
                </a:lnTo>
                <a:lnTo>
                  <a:pt x="9212643" y="0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14142" y="2296921"/>
            <a:ext cx="3952875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85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z="1400" spc="-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dirty="0" sz="1400" spc="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y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z="1400" spc="-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2912" y="2113788"/>
            <a:ext cx="1857857" cy="611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92912" y="2113788"/>
            <a:ext cx="1857857" cy="611377"/>
          </a:xfrm>
          <a:custGeom>
            <a:avLst/>
            <a:gdLst/>
            <a:ahLst/>
            <a:cxnLst/>
            <a:rect l="l" t="t" r="r" b="b"/>
            <a:pathLst>
              <a:path w="1857857" h="611377">
                <a:moveTo>
                  <a:pt x="0" y="61087"/>
                </a:moveTo>
                <a:lnTo>
                  <a:pt x="14164" y="22022"/>
                </a:lnTo>
                <a:lnTo>
                  <a:pt x="49458" y="1116"/>
                </a:lnTo>
                <a:lnTo>
                  <a:pt x="1796643" y="0"/>
                </a:lnTo>
                <a:lnTo>
                  <a:pt x="1811049" y="1707"/>
                </a:lnTo>
                <a:lnTo>
                  <a:pt x="1845329" y="24098"/>
                </a:lnTo>
                <a:lnTo>
                  <a:pt x="1857857" y="550290"/>
                </a:lnTo>
                <a:lnTo>
                  <a:pt x="1856149" y="564648"/>
                </a:lnTo>
                <a:lnTo>
                  <a:pt x="1833733" y="598858"/>
                </a:lnTo>
                <a:lnTo>
                  <a:pt x="61137" y="611377"/>
                </a:lnTo>
                <a:lnTo>
                  <a:pt x="46736" y="609668"/>
                </a:lnTo>
                <a:lnTo>
                  <a:pt x="12486" y="587252"/>
                </a:lnTo>
                <a:lnTo>
                  <a:pt x="0" y="610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16496" y="2877947"/>
            <a:ext cx="9288970" cy="764285"/>
          </a:xfrm>
          <a:custGeom>
            <a:avLst/>
            <a:gdLst/>
            <a:ahLst/>
            <a:cxnLst/>
            <a:rect l="l" t="t" r="r" b="b"/>
            <a:pathLst>
              <a:path w="9288970" h="764285">
                <a:moveTo>
                  <a:pt x="9212643" y="0"/>
                </a:moveTo>
                <a:lnTo>
                  <a:pt x="68900" y="365"/>
                </a:lnTo>
                <a:lnTo>
                  <a:pt x="30104" y="15653"/>
                </a:lnTo>
                <a:lnTo>
                  <a:pt x="5327" y="48378"/>
                </a:lnTo>
                <a:lnTo>
                  <a:pt x="0" y="76453"/>
                </a:lnTo>
                <a:lnTo>
                  <a:pt x="364" y="695341"/>
                </a:lnTo>
                <a:lnTo>
                  <a:pt x="15628" y="734141"/>
                </a:lnTo>
                <a:lnTo>
                  <a:pt x="48329" y="758948"/>
                </a:lnTo>
                <a:lnTo>
                  <a:pt x="76415" y="764285"/>
                </a:lnTo>
                <a:lnTo>
                  <a:pt x="9220084" y="763926"/>
                </a:lnTo>
                <a:lnTo>
                  <a:pt x="9258874" y="748656"/>
                </a:lnTo>
                <a:lnTo>
                  <a:pt x="9283645" y="715922"/>
                </a:lnTo>
                <a:lnTo>
                  <a:pt x="9288970" y="687831"/>
                </a:lnTo>
                <a:lnTo>
                  <a:pt x="9288612" y="69011"/>
                </a:lnTo>
                <a:lnTo>
                  <a:pt x="9273388" y="30176"/>
                </a:lnTo>
                <a:lnTo>
                  <a:pt x="9240716" y="5343"/>
                </a:lnTo>
                <a:lnTo>
                  <a:pt x="9212643" y="0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414142" y="3137534"/>
            <a:ext cx="5311140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k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4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4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4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2912" y="2954401"/>
            <a:ext cx="1857857" cy="611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92912" y="2954401"/>
            <a:ext cx="1857857" cy="611377"/>
          </a:xfrm>
          <a:custGeom>
            <a:avLst/>
            <a:gdLst/>
            <a:ahLst/>
            <a:cxnLst/>
            <a:rect l="l" t="t" r="r" b="b"/>
            <a:pathLst>
              <a:path w="1857857" h="611377">
                <a:moveTo>
                  <a:pt x="0" y="61213"/>
                </a:moveTo>
                <a:lnTo>
                  <a:pt x="14136" y="22078"/>
                </a:lnTo>
                <a:lnTo>
                  <a:pt x="49370" y="1134"/>
                </a:lnTo>
                <a:lnTo>
                  <a:pt x="1796643" y="0"/>
                </a:lnTo>
                <a:lnTo>
                  <a:pt x="1811034" y="1704"/>
                </a:lnTo>
                <a:lnTo>
                  <a:pt x="1845294" y="24078"/>
                </a:lnTo>
                <a:lnTo>
                  <a:pt x="1857857" y="550290"/>
                </a:lnTo>
                <a:lnTo>
                  <a:pt x="1856149" y="564689"/>
                </a:lnTo>
                <a:lnTo>
                  <a:pt x="1833733" y="598896"/>
                </a:lnTo>
                <a:lnTo>
                  <a:pt x="61137" y="611377"/>
                </a:lnTo>
                <a:lnTo>
                  <a:pt x="46736" y="609675"/>
                </a:lnTo>
                <a:lnTo>
                  <a:pt x="12486" y="587306"/>
                </a:lnTo>
                <a:lnTo>
                  <a:pt x="0" y="6121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16496" y="3718686"/>
            <a:ext cx="9288970" cy="764158"/>
          </a:xfrm>
          <a:custGeom>
            <a:avLst/>
            <a:gdLst/>
            <a:ahLst/>
            <a:cxnLst/>
            <a:rect l="l" t="t" r="r" b="b"/>
            <a:pathLst>
              <a:path w="9288970" h="764158">
                <a:moveTo>
                  <a:pt x="9212643" y="0"/>
                </a:moveTo>
                <a:lnTo>
                  <a:pt x="68996" y="355"/>
                </a:lnTo>
                <a:lnTo>
                  <a:pt x="30149" y="15572"/>
                </a:lnTo>
                <a:lnTo>
                  <a:pt x="5335" y="48247"/>
                </a:lnTo>
                <a:lnTo>
                  <a:pt x="0" y="76326"/>
                </a:lnTo>
                <a:lnTo>
                  <a:pt x="364" y="695234"/>
                </a:lnTo>
                <a:lnTo>
                  <a:pt x="15628" y="734068"/>
                </a:lnTo>
                <a:lnTo>
                  <a:pt x="48329" y="758837"/>
                </a:lnTo>
                <a:lnTo>
                  <a:pt x="76415" y="764158"/>
                </a:lnTo>
                <a:lnTo>
                  <a:pt x="9220084" y="763801"/>
                </a:lnTo>
                <a:lnTo>
                  <a:pt x="9258874" y="748567"/>
                </a:lnTo>
                <a:lnTo>
                  <a:pt x="9283645" y="715848"/>
                </a:lnTo>
                <a:lnTo>
                  <a:pt x="9288970" y="687705"/>
                </a:lnTo>
                <a:lnTo>
                  <a:pt x="9288621" y="68982"/>
                </a:lnTo>
                <a:lnTo>
                  <a:pt x="9273422" y="30141"/>
                </a:lnTo>
                <a:lnTo>
                  <a:pt x="9240738" y="5334"/>
                </a:lnTo>
                <a:lnTo>
                  <a:pt x="9212643" y="0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414142" y="3978402"/>
            <a:ext cx="4751070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dirty="0" sz="1400" spc="-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y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dirty="0" sz="14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2912" y="3795014"/>
            <a:ext cx="1857857" cy="611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92912" y="3795014"/>
            <a:ext cx="1857857" cy="611378"/>
          </a:xfrm>
          <a:custGeom>
            <a:avLst/>
            <a:gdLst/>
            <a:ahLst/>
            <a:cxnLst/>
            <a:rect l="l" t="t" r="r" b="b"/>
            <a:pathLst>
              <a:path w="1857857" h="611377">
                <a:moveTo>
                  <a:pt x="0" y="61213"/>
                </a:moveTo>
                <a:lnTo>
                  <a:pt x="14136" y="22078"/>
                </a:lnTo>
                <a:lnTo>
                  <a:pt x="49370" y="1134"/>
                </a:lnTo>
                <a:lnTo>
                  <a:pt x="1796643" y="0"/>
                </a:lnTo>
                <a:lnTo>
                  <a:pt x="1811034" y="1704"/>
                </a:lnTo>
                <a:lnTo>
                  <a:pt x="1845294" y="24078"/>
                </a:lnTo>
                <a:lnTo>
                  <a:pt x="1857857" y="550291"/>
                </a:lnTo>
                <a:lnTo>
                  <a:pt x="1856149" y="564689"/>
                </a:lnTo>
                <a:lnTo>
                  <a:pt x="1833733" y="598896"/>
                </a:lnTo>
                <a:lnTo>
                  <a:pt x="61137" y="611378"/>
                </a:lnTo>
                <a:lnTo>
                  <a:pt x="46736" y="609675"/>
                </a:lnTo>
                <a:lnTo>
                  <a:pt x="12486" y="587306"/>
                </a:lnTo>
                <a:lnTo>
                  <a:pt x="0" y="6121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16496" y="4559300"/>
            <a:ext cx="9288970" cy="764159"/>
          </a:xfrm>
          <a:custGeom>
            <a:avLst/>
            <a:gdLst/>
            <a:ahLst/>
            <a:cxnLst/>
            <a:rect l="l" t="t" r="r" b="b"/>
            <a:pathLst>
              <a:path w="9288970" h="764159">
                <a:moveTo>
                  <a:pt x="9212643" y="0"/>
                </a:moveTo>
                <a:lnTo>
                  <a:pt x="68996" y="355"/>
                </a:lnTo>
                <a:lnTo>
                  <a:pt x="30149" y="15572"/>
                </a:lnTo>
                <a:lnTo>
                  <a:pt x="5335" y="48247"/>
                </a:lnTo>
                <a:lnTo>
                  <a:pt x="0" y="76326"/>
                </a:lnTo>
                <a:lnTo>
                  <a:pt x="364" y="695234"/>
                </a:lnTo>
                <a:lnTo>
                  <a:pt x="15628" y="734068"/>
                </a:lnTo>
                <a:lnTo>
                  <a:pt x="48329" y="758837"/>
                </a:lnTo>
                <a:lnTo>
                  <a:pt x="76415" y="764159"/>
                </a:lnTo>
                <a:lnTo>
                  <a:pt x="9220084" y="763801"/>
                </a:lnTo>
                <a:lnTo>
                  <a:pt x="9258874" y="748567"/>
                </a:lnTo>
                <a:lnTo>
                  <a:pt x="9283645" y="715848"/>
                </a:lnTo>
                <a:lnTo>
                  <a:pt x="9288970" y="687705"/>
                </a:lnTo>
                <a:lnTo>
                  <a:pt x="9288621" y="68982"/>
                </a:lnTo>
                <a:lnTo>
                  <a:pt x="9273422" y="30141"/>
                </a:lnTo>
                <a:lnTo>
                  <a:pt x="9240738" y="5334"/>
                </a:lnTo>
                <a:lnTo>
                  <a:pt x="9212643" y="0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414142" y="4727320"/>
            <a:ext cx="7085965" cy="4070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5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k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,</a:t>
            </a:r>
            <a:r>
              <a:rPr dirty="0" sz="1400" spc="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q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z="14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5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z="1400" spc="-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5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5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445"/>
              </a:lnSpc>
            </a:pP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2912" y="4635627"/>
            <a:ext cx="1857857" cy="611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92912" y="4635627"/>
            <a:ext cx="1857857" cy="611378"/>
          </a:xfrm>
          <a:custGeom>
            <a:avLst/>
            <a:gdLst/>
            <a:ahLst/>
            <a:cxnLst/>
            <a:rect l="l" t="t" r="r" b="b"/>
            <a:pathLst>
              <a:path w="1857857" h="611377">
                <a:moveTo>
                  <a:pt x="0" y="61214"/>
                </a:moveTo>
                <a:lnTo>
                  <a:pt x="14136" y="22078"/>
                </a:lnTo>
                <a:lnTo>
                  <a:pt x="49370" y="1134"/>
                </a:lnTo>
                <a:lnTo>
                  <a:pt x="1796643" y="0"/>
                </a:lnTo>
                <a:lnTo>
                  <a:pt x="1811034" y="1704"/>
                </a:lnTo>
                <a:lnTo>
                  <a:pt x="1845294" y="24078"/>
                </a:lnTo>
                <a:lnTo>
                  <a:pt x="1857857" y="550291"/>
                </a:lnTo>
                <a:lnTo>
                  <a:pt x="1856149" y="564689"/>
                </a:lnTo>
                <a:lnTo>
                  <a:pt x="1833733" y="598896"/>
                </a:lnTo>
                <a:lnTo>
                  <a:pt x="61137" y="611378"/>
                </a:lnTo>
                <a:lnTo>
                  <a:pt x="46736" y="609675"/>
                </a:lnTo>
                <a:lnTo>
                  <a:pt x="12486" y="587306"/>
                </a:lnTo>
                <a:lnTo>
                  <a:pt x="0" y="6121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16496" y="5399913"/>
            <a:ext cx="9288970" cy="764171"/>
          </a:xfrm>
          <a:custGeom>
            <a:avLst/>
            <a:gdLst/>
            <a:ahLst/>
            <a:cxnLst/>
            <a:rect l="l" t="t" r="r" b="b"/>
            <a:pathLst>
              <a:path w="9288970" h="764171">
                <a:moveTo>
                  <a:pt x="9212643" y="0"/>
                </a:moveTo>
                <a:lnTo>
                  <a:pt x="68900" y="364"/>
                </a:lnTo>
                <a:lnTo>
                  <a:pt x="30104" y="15615"/>
                </a:lnTo>
                <a:lnTo>
                  <a:pt x="5327" y="48325"/>
                </a:lnTo>
                <a:lnTo>
                  <a:pt x="0" y="76453"/>
                </a:lnTo>
                <a:lnTo>
                  <a:pt x="362" y="695242"/>
                </a:lnTo>
                <a:lnTo>
                  <a:pt x="15617" y="734053"/>
                </a:lnTo>
                <a:lnTo>
                  <a:pt x="48323" y="758842"/>
                </a:lnTo>
                <a:lnTo>
                  <a:pt x="76415" y="764171"/>
                </a:lnTo>
                <a:lnTo>
                  <a:pt x="9220055" y="763816"/>
                </a:lnTo>
                <a:lnTo>
                  <a:pt x="9258860" y="748578"/>
                </a:lnTo>
                <a:lnTo>
                  <a:pt x="9283642" y="715863"/>
                </a:lnTo>
                <a:lnTo>
                  <a:pt x="9288970" y="687755"/>
                </a:lnTo>
                <a:lnTo>
                  <a:pt x="9288612" y="68991"/>
                </a:lnTo>
                <a:lnTo>
                  <a:pt x="9273388" y="30122"/>
                </a:lnTo>
                <a:lnTo>
                  <a:pt x="9240716" y="5327"/>
                </a:lnTo>
                <a:lnTo>
                  <a:pt x="9212643" y="0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414142" y="5660034"/>
            <a:ext cx="6130925" cy="22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z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4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4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5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k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dirty="0" sz="1400" spc="-3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dirty="0" sz="14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z="1400" spc="-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 spc="-2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z="1400" spc="-25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dirty="0" sz="1400" spc="-15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dirty="0" sz="1400" spc="-3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z="140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2912" y="5476366"/>
            <a:ext cx="1857857" cy="6113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492912" y="5476366"/>
            <a:ext cx="1857857" cy="611301"/>
          </a:xfrm>
          <a:custGeom>
            <a:avLst/>
            <a:gdLst/>
            <a:ahLst/>
            <a:cxnLst/>
            <a:rect l="l" t="t" r="r" b="b"/>
            <a:pathLst>
              <a:path w="1857857" h="611301">
                <a:moveTo>
                  <a:pt x="0" y="61087"/>
                </a:moveTo>
                <a:lnTo>
                  <a:pt x="14164" y="21970"/>
                </a:lnTo>
                <a:lnTo>
                  <a:pt x="49458" y="1112"/>
                </a:lnTo>
                <a:lnTo>
                  <a:pt x="1796643" y="0"/>
                </a:lnTo>
                <a:lnTo>
                  <a:pt x="1811049" y="1700"/>
                </a:lnTo>
                <a:lnTo>
                  <a:pt x="1845329" y="24043"/>
                </a:lnTo>
                <a:lnTo>
                  <a:pt x="1857857" y="550164"/>
                </a:lnTo>
                <a:lnTo>
                  <a:pt x="1856150" y="564555"/>
                </a:lnTo>
                <a:lnTo>
                  <a:pt x="1833751" y="598784"/>
                </a:lnTo>
                <a:lnTo>
                  <a:pt x="61137" y="611301"/>
                </a:lnTo>
                <a:lnTo>
                  <a:pt x="46741" y="609596"/>
                </a:lnTo>
                <a:lnTo>
                  <a:pt x="12500" y="587211"/>
                </a:lnTo>
                <a:lnTo>
                  <a:pt x="0" y="610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58113" y="6427825"/>
            <a:ext cx="348615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 b="1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2098167" cy="1079500"/>
          </a:xfrm>
          <a:custGeom>
            <a:avLst/>
            <a:gdLst/>
            <a:ahLst/>
            <a:cxnLst/>
            <a:rect l="l" t="t" r="r" b="b"/>
            <a:pathLst>
              <a:path w="2098167" h="1079500">
                <a:moveTo>
                  <a:pt x="0" y="1079500"/>
                </a:moveTo>
                <a:lnTo>
                  <a:pt x="2098167" y="1079500"/>
                </a:lnTo>
                <a:lnTo>
                  <a:pt x="2098167" y="0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9382" y="63"/>
            <a:ext cx="1919351" cy="928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105025" y="0"/>
            <a:ext cx="7800975" cy="1079500"/>
          </a:xfrm>
          <a:custGeom>
            <a:avLst/>
            <a:gdLst/>
            <a:ahLst/>
            <a:cxnLst/>
            <a:rect l="l" t="t" r="r" b="b"/>
            <a:pathLst>
              <a:path w="7800975" h="1079500">
                <a:moveTo>
                  <a:pt x="0" y="1079500"/>
                </a:moveTo>
                <a:lnTo>
                  <a:pt x="7800975" y="1079500"/>
                </a:lnTo>
                <a:lnTo>
                  <a:pt x="7800975" y="0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318250"/>
            <a:ext cx="2098167" cy="539750"/>
          </a:xfrm>
          <a:custGeom>
            <a:avLst/>
            <a:gdLst/>
            <a:ahLst/>
            <a:cxnLst/>
            <a:rect l="l" t="t" r="r" b="b"/>
            <a:pathLst>
              <a:path w="2098167" h="539750">
                <a:moveTo>
                  <a:pt x="0" y="539750"/>
                </a:moveTo>
                <a:lnTo>
                  <a:pt x="2098167" y="539750"/>
                </a:lnTo>
                <a:lnTo>
                  <a:pt x="209816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105025" y="6318250"/>
            <a:ext cx="7800975" cy="539750"/>
          </a:xfrm>
          <a:custGeom>
            <a:avLst/>
            <a:gdLst/>
            <a:ahLst/>
            <a:cxnLst/>
            <a:rect l="l" t="t" r="r" b="b"/>
            <a:pathLst>
              <a:path w="7800975" h="539750">
                <a:moveTo>
                  <a:pt x="0" y="539750"/>
                </a:moveTo>
                <a:lnTo>
                  <a:pt x="7800975" y="539750"/>
                </a:lnTo>
                <a:lnTo>
                  <a:pt x="7800975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098167" y="6318250"/>
            <a:ext cx="0" cy="539747"/>
          </a:xfrm>
          <a:custGeom>
            <a:avLst/>
            <a:gdLst/>
            <a:ahLst/>
            <a:cxnLst/>
            <a:rect l="l" t="t" r="r" b="b"/>
            <a:pathLst>
              <a:path w="0" h="539747">
                <a:moveTo>
                  <a:pt x="0" y="0"/>
                </a:moveTo>
                <a:lnTo>
                  <a:pt x="0" y="539747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6315075"/>
            <a:ext cx="9906000" cy="0"/>
          </a:xfrm>
          <a:custGeom>
            <a:avLst/>
            <a:gdLst/>
            <a:ahLst/>
            <a:cxnLst/>
            <a:rect l="l" t="t" r="r" b="b"/>
            <a:pathLst>
              <a:path w="9906000" h="0">
                <a:moveTo>
                  <a:pt x="0" y="0"/>
                </a:moveTo>
                <a:lnTo>
                  <a:pt x="99060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9816" rIns="0" bIns="0" rtlCol="0" vert="horz">
            <a:spAutoFit/>
          </a:bodyPr>
          <a:lstStyle/>
          <a:p>
            <a:pPr marL="1808480">
              <a:lnSpc>
                <a:spcPct val="100000"/>
              </a:lnSpc>
            </a:pPr>
            <a:r>
              <a:rPr dirty="0" spc="-15"/>
              <a:t>Thank</a:t>
            </a:r>
            <a:r>
              <a:rPr dirty="0" spc="10"/>
              <a:t> </a:t>
            </a:r>
            <a:r>
              <a:rPr dirty="0" spc="-60"/>
              <a:t>y</a:t>
            </a:r>
            <a:r>
              <a:rPr dirty="0" spc="-15"/>
              <a:t>ou</a:t>
            </a:r>
            <a:r>
              <a:rPr dirty="0" spc="20"/>
              <a:t> </a:t>
            </a:r>
            <a:r>
              <a:rPr dirty="0" spc="-75"/>
              <a:t>f</a:t>
            </a:r>
            <a:r>
              <a:rPr dirty="0" spc="-15"/>
              <a:t>or</a:t>
            </a:r>
            <a:r>
              <a:rPr dirty="0" spc="-5"/>
              <a:t> </a:t>
            </a:r>
            <a:r>
              <a:rPr dirty="0" spc="-35"/>
              <a:t>a</a:t>
            </a:r>
            <a:r>
              <a:rPr dirty="0" spc="-50"/>
              <a:t>t</a:t>
            </a:r>
            <a:r>
              <a:rPr dirty="0" spc="-35"/>
              <a:t>t</a:t>
            </a:r>
            <a:r>
              <a:rPr dirty="0" spc="-15"/>
              <a:t>e</a:t>
            </a:r>
            <a:r>
              <a:rPr dirty="0" spc="-45"/>
              <a:t>n</a:t>
            </a:r>
            <a:r>
              <a:rPr dirty="0" spc="-15"/>
              <a:t>tio</a:t>
            </a:r>
            <a:r>
              <a:rPr dirty="0" spc="-20"/>
              <a:t>n</a:t>
            </a:r>
            <a:r>
              <a:rPr dirty="0" spc="-10"/>
              <a:t>!</a:t>
            </a:r>
          </a:p>
        </p:txBody>
      </p:sp>
      <p:sp>
        <p:nvSpPr>
          <p:cNvPr id="11" name="object 11"/>
          <p:cNvSpPr/>
          <p:nvPr/>
        </p:nvSpPr>
        <p:spPr>
          <a:xfrm>
            <a:off x="632523" y="1268730"/>
            <a:ext cx="3276346" cy="1939036"/>
          </a:xfrm>
          <a:custGeom>
            <a:avLst/>
            <a:gdLst/>
            <a:ahLst/>
            <a:cxnLst/>
            <a:rect l="l" t="t" r="r" b="b"/>
            <a:pathLst>
              <a:path w="3276346" h="1939036">
                <a:moveTo>
                  <a:pt x="0" y="1939036"/>
                </a:moveTo>
                <a:lnTo>
                  <a:pt x="3276346" y="1939036"/>
                </a:lnTo>
                <a:lnTo>
                  <a:pt x="3276346" y="0"/>
                </a:lnTo>
                <a:lnTo>
                  <a:pt x="0" y="0"/>
                </a:lnTo>
                <a:lnTo>
                  <a:pt x="0" y="193903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11504" y="1305814"/>
            <a:ext cx="2726690" cy="1849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442720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Gazp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xpo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200" spc="-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nitskiy</a:t>
            </a:r>
            <a:r>
              <a:rPr dirty="0" sz="1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2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Divis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0"/>
              </a:spcBef>
            </a:pPr>
            <a:endParaRPr sz="1400"/>
          </a:p>
          <a:p>
            <a:pPr marL="12700" marR="63881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tro</a:t>
            </a:r>
            <a:r>
              <a:rPr dirty="0" sz="1200" spc="-1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00" spc="-45" b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Sq.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2a, 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90" b="1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z="1200" spc="-6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1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sbu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1023,</a:t>
            </a:r>
            <a:r>
              <a:rPr dirty="0" sz="12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uss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42"/>
              </a:spcBef>
            </a:pPr>
            <a:endParaRPr sz="1400"/>
          </a:p>
          <a:p>
            <a:pPr marL="12700">
              <a:lnSpc>
                <a:spcPct val="100000"/>
              </a:lnSpc>
              <a:tabLst>
                <a:tab pos="440690" algn="l"/>
              </a:tabLst>
            </a:pPr>
            <a:r>
              <a:rPr dirty="0" sz="1200" spc="-10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.	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812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646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tabLst>
                <a:tab pos="541020" algn="l"/>
              </a:tabLst>
            </a:pP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2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i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m</a:t>
            </a:r>
            <a:r>
              <a:rPr dirty="0" sz="1200" spc="-40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200" spc="-15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y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nitski</a:t>
            </a:r>
            <a:r>
              <a:rPr dirty="0" sz="1200" spc="-15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y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@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g</a:t>
            </a:r>
            <a:r>
              <a:rPr dirty="0" sz="1200" spc="-15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z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om</a:t>
            </a:r>
            <a:r>
              <a:rPr dirty="0" sz="1200" spc="-30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xpo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com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45" b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200" spc="-2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15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z="1200" spc="15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z="1200" spc="-70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z="1200" spc="10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1200" spc="-30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g</a:t>
            </a:r>
            <a:r>
              <a:rPr dirty="0" sz="1200" spc="-15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z="1200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z</a:t>
            </a:r>
            <a:r>
              <a:rPr dirty="0" sz="1200" spc="5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z="1200" spc="-10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200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om</a:t>
            </a:r>
            <a:r>
              <a:rPr dirty="0" sz="1200" spc="-30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z="1200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xp</a:t>
            </a:r>
            <a:r>
              <a:rPr dirty="0" sz="1200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z="1200" spc="5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z="1200" spc="-5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z="1200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z="1200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co</a:t>
            </a:r>
            <a:r>
              <a:rPr dirty="0" sz="1200" b="1" u="sng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8113" y="6445503"/>
            <a:ext cx="348615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77364" marR="6350">
              <a:lnSpc>
                <a:spcPct val="100099"/>
              </a:lnSpc>
            </a:pPr>
            <a:r>
              <a:rPr dirty="0" spc="-20"/>
              <a:t>Comme</a:t>
            </a:r>
            <a:r>
              <a:rPr dirty="0" spc="-55"/>
              <a:t>r</a:t>
            </a:r>
            <a:r>
              <a:rPr dirty="0" spc="-10"/>
              <a:t>cial</a:t>
            </a:r>
            <a:r>
              <a:rPr dirty="0"/>
              <a:t> </a:t>
            </a:r>
            <a:r>
              <a:rPr dirty="0" spc="-15"/>
              <a:t>and</a:t>
            </a:r>
            <a:r>
              <a:rPr dirty="0" spc="5"/>
              <a:t> </a:t>
            </a:r>
            <a:r>
              <a:rPr dirty="0" spc="-50"/>
              <a:t>r</a:t>
            </a:r>
            <a:r>
              <a:rPr dirty="0" spc="-15"/>
              <a:t>egul</a:t>
            </a:r>
            <a:r>
              <a:rPr dirty="0" spc="-45"/>
              <a:t>a</a:t>
            </a:r>
            <a:r>
              <a:rPr dirty="0" spc="-35"/>
              <a:t>t</a:t>
            </a:r>
            <a:r>
              <a:rPr dirty="0" spc="-15"/>
              <a:t>o</a:t>
            </a:r>
            <a:r>
              <a:rPr dirty="0" spc="-5"/>
              <a:t>r</a:t>
            </a:r>
            <a:r>
              <a:rPr dirty="0" spc="-15"/>
              <a:t>y</a:t>
            </a:r>
            <a:r>
              <a:rPr dirty="0"/>
              <a:t> </a:t>
            </a:r>
            <a:r>
              <a:rPr dirty="0" spc="-15"/>
              <a:t>d</a:t>
            </a:r>
            <a:r>
              <a:rPr dirty="0" spc="-25"/>
              <a:t>r</a:t>
            </a:r>
            <a:r>
              <a:rPr dirty="0" spc="-10"/>
              <a:t>i</a:t>
            </a:r>
            <a:r>
              <a:rPr dirty="0" spc="-50"/>
              <a:t>v</a:t>
            </a:r>
            <a:r>
              <a:rPr dirty="0" spc="-15"/>
              <a:t>e</a:t>
            </a:r>
            <a:r>
              <a:rPr dirty="0" spc="-65"/>
              <a:t>r</a:t>
            </a:r>
            <a:r>
              <a:rPr dirty="0" spc="-15"/>
              <a:t>s</a:t>
            </a:r>
            <a:r>
              <a:rPr dirty="0" spc="20"/>
              <a:t> </a:t>
            </a:r>
            <a:r>
              <a:rPr dirty="0" spc="-15"/>
              <a:t>a</a:t>
            </a:r>
            <a:r>
              <a:rPr dirty="0" spc="-50"/>
              <a:t>r</a:t>
            </a:r>
            <a:r>
              <a:rPr dirty="0" spc="-15"/>
              <a:t>e</a:t>
            </a:r>
            <a:r>
              <a:rPr dirty="0"/>
              <a:t> </a:t>
            </a:r>
            <a:r>
              <a:rPr dirty="0" spc="-50"/>
              <a:t>r</a:t>
            </a:r>
            <a:r>
              <a:rPr dirty="0" spc="-15"/>
              <a:t>espons</a:t>
            </a:r>
            <a:r>
              <a:rPr dirty="0" spc="-30"/>
              <a:t>i</a:t>
            </a:r>
            <a:r>
              <a:rPr dirty="0" spc="-15"/>
              <a:t>b</a:t>
            </a:r>
            <a:r>
              <a:rPr dirty="0" spc="-25"/>
              <a:t>l</a:t>
            </a:r>
            <a:r>
              <a:rPr dirty="0" spc="-15"/>
              <a:t>e</a:t>
            </a:r>
            <a:r>
              <a:rPr dirty="0" spc="-10"/>
              <a:t> </a:t>
            </a:r>
            <a:r>
              <a:rPr dirty="0" spc="-75"/>
              <a:t>f</a:t>
            </a:r>
            <a:r>
              <a:rPr dirty="0" spc="-15"/>
              <a:t>or</a:t>
            </a:r>
            <a:r>
              <a:rPr dirty="0" spc="-5"/>
              <a:t> </a:t>
            </a:r>
            <a:r>
              <a:rPr dirty="0" spc="-20"/>
              <a:t>mar</a:t>
            </a:r>
            <a:r>
              <a:rPr dirty="0" spc="-95"/>
              <a:t>k</a:t>
            </a:r>
            <a:r>
              <a:rPr dirty="0" spc="-25"/>
              <a:t>e</a:t>
            </a:r>
            <a:r>
              <a:rPr dirty="0" spc="-10"/>
              <a:t>t</a:t>
            </a:r>
            <a:r>
              <a:rPr dirty="0"/>
              <a:t> </a:t>
            </a:r>
            <a:r>
              <a:rPr dirty="0" spc="-15"/>
              <a:t>g</a:t>
            </a:r>
            <a:r>
              <a:rPr dirty="0" spc="-60"/>
              <a:t>r</a:t>
            </a:r>
            <a:r>
              <a:rPr dirty="0" spc="-25"/>
              <a:t>o</a:t>
            </a:r>
            <a:r>
              <a:rPr dirty="0" spc="-15"/>
              <a:t>wth</a:t>
            </a:r>
          </a:p>
        </p:txBody>
      </p:sp>
      <p:sp>
        <p:nvSpPr>
          <p:cNvPr id="3" name="object 3"/>
          <p:cNvSpPr/>
          <p:nvPr/>
        </p:nvSpPr>
        <p:spPr>
          <a:xfrm>
            <a:off x="7854188" y="1412786"/>
            <a:ext cx="1234909" cy="4294124"/>
          </a:xfrm>
          <a:custGeom>
            <a:avLst/>
            <a:gdLst/>
            <a:ahLst/>
            <a:cxnLst/>
            <a:rect l="l" t="t" r="r" b="b"/>
            <a:pathLst>
              <a:path w="1234909" h="4294124">
                <a:moveTo>
                  <a:pt x="0" y="4294124"/>
                </a:moveTo>
                <a:lnTo>
                  <a:pt x="1234909" y="4294124"/>
                </a:lnTo>
                <a:lnTo>
                  <a:pt x="1234909" y="0"/>
                </a:lnTo>
                <a:lnTo>
                  <a:pt x="0" y="0"/>
                </a:lnTo>
                <a:lnTo>
                  <a:pt x="0" y="4294124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854188" y="1412786"/>
            <a:ext cx="1234909" cy="4294124"/>
          </a:xfrm>
          <a:custGeom>
            <a:avLst/>
            <a:gdLst/>
            <a:ahLst/>
            <a:cxnLst/>
            <a:rect l="l" t="t" r="r" b="b"/>
            <a:pathLst>
              <a:path w="1234909" h="4294124">
                <a:moveTo>
                  <a:pt x="0" y="4294124"/>
                </a:moveTo>
                <a:lnTo>
                  <a:pt x="1234909" y="4294124"/>
                </a:lnTo>
                <a:lnTo>
                  <a:pt x="1234909" y="0"/>
                </a:lnTo>
                <a:lnTo>
                  <a:pt x="0" y="0"/>
                </a:lnTo>
                <a:lnTo>
                  <a:pt x="0" y="4294124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18629" y="3671354"/>
            <a:ext cx="648449" cy="2035556"/>
          </a:xfrm>
          <a:custGeom>
            <a:avLst/>
            <a:gdLst/>
            <a:ahLst/>
            <a:cxnLst/>
            <a:rect l="l" t="t" r="r" b="b"/>
            <a:pathLst>
              <a:path w="648449" h="2035555">
                <a:moveTo>
                  <a:pt x="0" y="2035556"/>
                </a:moveTo>
                <a:lnTo>
                  <a:pt x="648449" y="2035556"/>
                </a:lnTo>
                <a:lnTo>
                  <a:pt x="648449" y="0"/>
                </a:lnTo>
                <a:lnTo>
                  <a:pt x="0" y="0"/>
                </a:lnTo>
                <a:lnTo>
                  <a:pt x="0" y="2035556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18629" y="3671354"/>
            <a:ext cx="648449" cy="2035556"/>
          </a:xfrm>
          <a:custGeom>
            <a:avLst/>
            <a:gdLst/>
            <a:ahLst/>
            <a:cxnLst/>
            <a:rect l="l" t="t" r="r" b="b"/>
            <a:pathLst>
              <a:path w="648449" h="2035555">
                <a:moveTo>
                  <a:pt x="0" y="2035556"/>
                </a:moveTo>
                <a:lnTo>
                  <a:pt x="648449" y="2035556"/>
                </a:lnTo>
                <a:lnTo>
                  <a:pt x="648449" y="0"/>
                </a:lnTo>
                <a:lnTo>
                  <a:pt x="0" y="0"/>
                </a:lnTo>
                <a:lnTo>
                  <a:pt x="0" y="2035556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08380" y="4217921"/>
            <a:ext cx="266700" cy="9448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Regulat</a:t>
            </a:r>
            <a:r>
              <a:rPr dirty="0" sz="16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ry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8629" y="1412747"/>
            <a:ext cx="648449" cy="2035555"/>
          </a:xfrm>
          <a:custGeom>
            <a:avLst/>
            <a:gdLst/>
            <a:ahLst/>
            <a:cxnLst/>
            <a:rect l="l" t="t" r="r" b="b"/>
            <a:pathLst>
              <a:path w="648449" h="2035555">
                <a:moveTo>
                  <a:pt x="0" y="2035555"/>
                </a:moveTo>
                <a:lnTo>
                  <a:pt x="648449" y="2035555"/>
                </a:lnTo>
                <a:lnTo>
                  <a:pt x="648449" y="0"/>
                </a:lnTo>
                <a:lnTo>
                  <a:pt x="0" y="0"/>
                </a:lnTo>
                <a:lnTo>
                  <a:pt x="0" y="2035555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18629" y="1412747"/>
            <a:ext cx="648449" cy="2035555"/>
          </a:xfrm>
          <a:custGeom>
            <a:avLst/>
            <a:gdLst/>
            <a:ahLst/>
            <a:cxnLst/>
            <a:rect l="l" t="t" r="r" b="b"/>
            <a:pathLst>
              <a:path w="648449" h="2035555">
                <a:moveTo>
                  <a:pt x="0" y="2035555"/>
                </a:moveTo>
                <a:lnTo>
                  <a:pt x="648449" y="2035555"/>
                </a:lnTo>
                <a:lnTo>
                  <a:pt x="648449" y="0"/>
                </a:lnTo>
                <a:lnTo>
                  <a:pt x="0" y="0"/>
                </a:lnTo>
                <a:lnTo>
                  <a:pt x="0" y="2035555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08380" y="1917676"/>
            <a:ext cx="266700" cy="10306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Commercial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97786" y="1412747"/>
            <a:ext cx="6346952" cy="2035555"/>
          </a:xfrm>
          <a:custGeom>
            <a:avLst/>
            <a:gdLst/>
            <a:ahLst/>
            <a:cxnLst/>
            <a:rect l="l" t="t" r="r" b="b"/>
            <a:pathLst>
              <a:path w="6346952" h="2035555">
                <a:moveTo>
                  <a:pt x="6074156" y="0"/>
                </a:moveTo>
                <a:lnTo>
                  <a:pt x="0" y="0"/>
                </a:lnTo>
                <a:lnTo>
                  <a:pt x="0" y="2035555"/>
                </a:lnTo>
                <a:lnTo>
                  <a:pt x="6074156" y="2035555"/>
                </a:lnTo>
                <a:lnTo>
                  <a:pt x="6346952" y="1017777"/>
                </a:lnTo>
                <a:lnTo>
                  <a:pt x="6074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597786" y="1412747"/>
            <a:ext cx="6346952" cy="2035555"/>
          </a:xfrm>
          <a:custGeom>
            <a:avLst/>
            <a:gdLst/>
            <a:ahLst/>
            <a:cxnLst/>
            <a:rect l="l" t="t" r="r" b="b"/>
            <a:pathLst>
              <a:path w="6346952" h="2035555">
                <a:moveTo>
                  <a:pt x="0" y="0"/>
                </a:moveTo>
                <a:lnTo>
                  <a:pt x="6074156" y="0"/>
                </a:lnTo>
                <a:lnTo>
                  <a:pt x="6346952" y="1017777"/>
                </a:lnTo>
                <a:lnTo>
                  <a:pt x="6074156" y="2035555"/>
                </a:lnTo>
                <a:lnTo>
                  <a:pt x="0" y="203555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597786" y="3671442"/>
            <a:ext cx="6346952" cy="2035467"/>
          </a:xfrm>
          <a:custGeom>
            <a:avLst/>
            <a:gdLst/>
            <a:ahLst/>
            <a:cxnLst/>
            <a:rect l="l" t="t" r="r" b="b"/>
            <a:pathLst>
              <a:path w="6346952" h="2035467">
                <a:moveTo>
                  <a:pt x="6074156" y="0"/>
                </a:moveTo>
                <a:lnTo>
                  <a:pt x="0" y="0"/>
                </a:lnTo>
                <a:lnTo>
                  <a:pt x="0" y="2035467"/>
                </a:lnTo>
                <a:lnTo>
                  <a:pt x="6074156" y="2035467"/>
                </a:lnTo>
                <a:lnTo>
                  <a:pt x="6346952" y="1017777"/>
                </a:lnTo>
                <a:lnTo>
                  <a:pt x="60741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597786" y="3671442"/>
            <a:ext cx="6346952" cy="2035467"/>
          </a:xfrm>
          <a:custGeom>
            <a:avLst/>
            <a:gdLst/>
            <a:ahLst/>
            <a:cxnLst/>
            <a:rect l="l" t="t" r="r" b="b"/>
            <a:pathLst>
              <a:path w="6346952" h="2035467">
                <a:moveTo>
                  <a:pt x="0" y="0"/>
                </a:moveTo>
                <a:lnTo>
                  <a:pt x="6074156" y="0"/>
                </a:lnTo>
                <a:lnTo>
                  <a:pt x="6346952" y="1017777"/>
                </a:lnTo>
                <a:lnTo>
                  <a:pt x="6074156" y="2035467"/>
                </a:lnTo>
                <a:lnTo>
                  <a:pt x="0" y="203546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677416" y="1477264"/>
            <a:ext cx="5991225" cy="1933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675" marR="233045" indent="-181610">
              <a:lnSpc>
                <a:spcPct val="100000"/>
              </a:lnSpc>
              <a:buClr>
                <a:srgbClr val="008BC7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Lo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ts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 Di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sel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x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op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ou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tries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le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eali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tic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eriod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hig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ts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LNG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lie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 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li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tions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g.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shi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s,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tr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s,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ses)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3"/>
              </a:spcBef>
              <a:buClr>
                <a:srgbClr val="008BC7"/>
              </a:buClr>
              <a:buFont typeface="Wingdings"/>
              <a:buChar char=""/>
            </a:pPr>
            <a:endParaRPr sz="800"/>
          </a:p>
          <a:p>
            <a:pPr marL="193675" marR="6350" indent="-181610">
              <a:lnSpc>
                <a:spcPct val="100000"/>
              </a:lnSpc>
              <a:buClr>
                <a:srgbClr val="008BC7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ed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e.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2,</a:t>
            </a:r>
            <a:r>
              <a:rPr dirty="0" sz="1400" spc="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No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X,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SoX)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n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om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aig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le</a:t>
            </a:r>
            <a:r>
              <a:rPr dirty="0" sz="1400" spc="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 in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easi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ar</a:t>
            </a:r>
            <a:r>
              <a:rPr dirty="0" sz="1400" spc="-5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 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lie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= b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om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tition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ition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th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sales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ll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lead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le</a:t>
            </a:r>
            <a:r>
              <a:rPr dirty="0" sz="1400" spc="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e)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6"/>
              </a:spcBef>
              <a:buClr>
                <a:srgbClr val="008BC7"/>
              </a:buClr>
              <a:buFont typeface="Wingdings"/>
              <a:buChar char=""/>
            </a:pPr>
            <a:endParaRPr sz="800"/>
          </a:p>
          <a:p>
            <a:pPr marL="193675" marR="77470" indent="-181610">
              <a:lnSpc>
                <a:spcPct val="100000"/>
              </a:lnSpc>
              <a:buClr>
                <a:srgbClr val="008BC7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si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Diesel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fu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3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fle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le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8885" y="6445503"/>
            <a:ext cx="187960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61706" y="2665857"/>
            <a:ext cx="904240" cy="1730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6350" indent="635">
              <a:lnSpc>
                <a:spcPct val="100000"/>
              </a:lnSpc>
            </a:pPr>
            <a:r>
              <a:rPr dirty="0" sz="1600" spc="-1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600" spc="-1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600" spc="-10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600" spc="-3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600" spc="-10" b="1">
                <a:solidFill>
                  <a:srgbClr val="17375E"/>
                </a:solidFill>
                <a:latin typeface="Calibri"/>
                <a:cs typeface="Calibri"/>
              </a:rPr>
              <a:t>easing</a:t>
            </a:r>
            <a:r>
              <a:rPr dirty="0" sz="1600" spc="-5" b="1">
                <a:solidFill>
                  <a:srgbClr val="17375E"/>
                </a:solidFill>
                <a:latin typeface="Calibri"/>
                <a:cs typeface="Calibri"/>
              </a:rPr>
              <a:t> i</a:t>
            </a:r>
            <a:r>
              <a:rPr dirty="0" sz="1600" spc="-2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600" spc="-35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600" spc="-1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600" spc="-25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600" spc="-1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600" spc="-25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600" spc="-1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600" spc="-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7375E"/>
                </a:solidFill>
                <a:latin typeface="Calibri"/>
                <a:cs typeface="Calibri"/>
              </a:rPr>
              <a:t>in</a:t>
            </a:r>
            <a:r>
              <a:rPr dirty="0" sz="1600" spc="-10" b="1">
                <a:solidFill>
                  <a:srgbClr val="17375E"/>
                </a:solidFill>
                <a:latin typeface="Calibri"/>
                <a:cs typeface="Calibri"/>
              </a:rPr>
              <a:t> LNG</a:t>
            </a:r>
            <a:r>
              <a:rPr dirty="0" sz="160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7375E"/>
                </a:solidFill>
                <a:latin typeface="Calibri"/>
                <a:cs typeface="Calibri"/>
              </a:rPr>
              <a:t>as</a:t>
            </a:r>
            <a:r>
              <a:rPr dirty="0" sz="1600" spc="-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600" spc="-5" b="1">
                <a:solidFill>
                  <a:srgbClr val="17375E"/>
                </a:solidFill>
                <a:latin typeface="Calibri"/>
                <a:cs typeface="Calibri"/>
              </a:rPr>
              <a:t> f</a:t>
            </a:r>
            <a:r>
              <a:rPr dirty="0" sz="1600" spc="-1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600" spc="-10" b="1">
                <a:solidFill>
                  <a:srgbClr val="17375E"/>
                </a:solidFill>
                <a:latin typeface="Calibri"/>
                <a:cs typeface="Calibri"/>
              </a:rPr>
              <a:t>el</a:t>
            </a:r>
            <a:r>
              <a:rPr dirty="0" sz="1600" spc="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600" spc="-30" b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600" spc="-10" b="1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600" spc="-5" b="1">
                <a:solidFill>
                  <a:srgbClr val="17375E"/>
                </a:solidFill>
                <a:latin typeface="Calibri"/>
                <a:cs typeface="Calibri"/>
              </a:rPr>
              <a:t> s</a:t>
            </a:r>
            <a:r>
              <a:rPr dirty="0" sz="1600" spc="-20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600" spc="-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600" spc="-2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600" spc="-10" b="1">
                <a:solidFill>
                  <a:srgbClr val="17375E"/>
                </a:solidFill>
                <a:latin typeface="Calibri"/>
                <a:cs typeface="Calibri"/>
              </a:rPr>
              <a:t>s,</a:t>
            </a:r>
            <a:r>
              <a:rPr dirty="0" sz="1600" spc="-5" b="1">
                <a:solidFill>
                  <a:srgbClr val="17375E"/>
                </a:solidFill>
                <a:latin typeface="Calibri"/>
                <a:cs typeface="Calibri"/>
              </a:rPr>
              <a:t> tr</a:t>
            </a:r>
            <a:r>
              <a:rPr dirty="0" sz="1600" spc="-20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600" spc="-10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600" spc="-20" b="1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600" spc="-1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600" spc="2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7375E"/>
                </a:solidFill>
                <a:latin typeface="Calibri"/>
                <a:cs typeface="Calibri"/>
              </a:rPr>
              <a:t>and</a:t>
            </a:r>
            <a:r>
              <a:rPr dirty="0" sz="1600" spc="-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600" spc="-20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600" spc="-10" b="1">
                <a:solidFill>
                  <a:srgbClr val="17375E"/>
                </a:solidFill>
                <a:latin typeface="Calibri"/>
                <a:cs typeface="Calibri"/>
              </a:rPr>
              <a:t>ses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3479" y="3664839"/>
            <a:ext cx="5993765" cy="2034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675" indent="-181610">
              <a:lnSpc>
                <a:spcPct val="100000"/>
              </a:lnSpc>
              <a:buClr>
                <a:srgbClr val="008BC7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30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ts: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-3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% G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ouse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as 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io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om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ed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3"/>
              </a:spcBef>
              <a:buClr>
                <a:srgbClr val="008BC7"/>
              </a:buClr>
              <a:buFont typeface="Wingdings"/>
              <a:buChar char=""/>
            </a:pPr>
            <a:endParaRPr sz="800"/>
          </a:p>
          <a:p>
            <a:pPr marL="193675" indent="-181610">
              <a:lnSpc>
                <a:spcPct val="100000"/>
              </a:lnSpc>
              <a:buClr>
                <a:srgbClr val="008BC7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TEN-</a:t>
            </a:r>
            <a:r>
              <a:rPr dirty="0" sz="1400" spc="-1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: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sport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tr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poli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y  ai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lose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Me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s'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ort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s,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tl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3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arrie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/>
          </a:p>
          <a:p>
            <a:pPr marL="193675" marR="241935" indent="-181610">
              <a:lnSpc>
                <a:spcPct val="100000"/>
              </a:lnSpc>
              <a:buClr>
                <a:srgbClr val="008BC7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A: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Sul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r 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ion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ol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eas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in t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altic Sea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orth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Sea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sul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ion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limi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only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fu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ls with &gt;0.1%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sul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ass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tion)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750"/>
              </a:lnSpc>
              <a:spcBef>
                <a:spcPts val="40"/>
              </a:spcBef>
              <a:buClr>
                <a:srgbClr val="008BC7"/>
              </a:buClr>
              <a:buFont typeface="Wingdings"/>
              <a:buChar char=""/>
            </a:pPr>
            <a:endParaRPr sz="750"/>
          </a:p>
          <a:p>
            <a:pPr marL="193675" marR="210185" indent="-181610">
              <a:lnSpc>
                <a:spcPct val="100099"/>
              </a:lnSpc>
              <a:buClr>
                <a:srgbClr val="008BC7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fu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tr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e: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MS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as</a:t>
            </a:r>
            <a:r>
              <a:rPr dirty="0" sz="1400" spc="-5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ed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 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opri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fu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ling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til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5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x.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4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ariti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orts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til 2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3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4584" y="3414267"/>
            <a:ext cx="3766946" cy="2817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434584" y="3501009"/>
            <a:ext cx="464235" cy="432053"/>
          </a:xfrm>
          <a:custGeom>
            <a:avLst/>
            <a:gdLst/>
            <a:ahLst/>
            <a:cxnLst/>
            <a:rect l="l" t="t" r="r" b="b"/>
            <a:pathLst>
              <a:path w="464235" h="432053">
                <a:moveTo>
                  <a:pt x="0" y="432053"/>
                </a:moveTo>
                <a:lnTo>
                  <a:pt x="464235" y="432053"/>
                </a:lnTo>
                <a:lnTo>
                  <a:pt x="464235" y="0"/>
                </a:lnTo>
                <a:lnTo>
                  <a:pt x="0" y="0"/>
                </a:lnTo>
                <a:lnTo>
                  <a:pt x="0" y="4320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514213" y="3532378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548ED4"/>
                </a:solidFill>
                <a:latin typeface="Calibri"/>
                <a:cs typeface="Calibri"/>
              </a:rPr>
              <a:t>35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26023" y="3793616"/>
            <a:ext cx="231648" cy="0"/>
          </a:xfrm>
          <a:custGeom>
            <a:avLst/>
            <a:gdLst/>
            <a:ahLst/>
            <a:cxnLst/>
            <a:rect l="l" t="t" r="r" b="b"/>
            <a:pathLst>
              <a:path w="231648" h="0">
                <a:moveTo>
                  <a:pt x="0" y="0"/>
                </a:moveTo>
                <a:lnTo>
                  <a:pt x="231647" y="0"/>
                </a:lnTo>
              </a:path>
            </a:pathLst>
          </a:custGeom>
          <a:ln w="16510">
            <a:solidFill>
              <a:srgbClr val="548ED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473315" y="5373204"/>
            <a:ext cx="525386" cy="432054"/>
          </a:xfrm>
          <a:custGeom>
            <a:avLst/>
            <a:gdLst/>
            <a:ahLst/>
            <a:cxnLst/>
            <a:rect l="l" t="t" r="r" b="b"/>
            <a:pathLst>
              <a:path w="525386" h="432053">
                <a:moveTo>
                  <a:pt x="0" y="432054"/>
                </a:moveTo>
                <a:lnTo>
                  <a:pt x="525386" y="432054"/>
                </a:lnTo>
                <a:lnTo>
                  <a:pt x="525386" y="0"/>
                </a:lnTo>
                <a:lnTo>
                  <a:pt x="0" y="0"/>
                </a:lnTo>
                <a:lnTo>
                  <a:pt x="0" y="432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553325" y="5405018"/>
            <a:ext cx="25717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548ED4"/>
                </a:solidFill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64755" y="5665825"/>
            <a:ext cx="231648" cy="0"/>
          </a:xfrm>
          <a:custGeom>
            <a:avLst/>
            <a:gdLst/>
            <a:ahLst/>
            <a:cxnLst/>
            <a:rect l="l" t="t" r="r" b="b"/>
            <a:pathLst>
              <a:path w="231648" h="0">
                <a:moveTo>
                  <a:pt x="0" y="0"/>
                </a:moveTo>
                <a:lnTo>
                  <a:pt x="231647" y="0"/>
                </a:lnTo>
              </a:path>
            </a:pathLst>
          </a:custGeom>
          <a:ln w="16510">
            <a:solidFill>
              <a:srgbClr val="548ED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594090" y="3663416"/>
            <a:ext cx="391312" cy="341655"/>
          </a:xfrm>
          <a:custGeom>
            <a:avLst/>
            <a:gdLst/>
            <a:ahLst/>
            <a:cxnLst/>
            <a:rect l="l" t="t" r="r" b="b"/>
            <a:pathLst>
              <a:path w="391312" h="341655">
                <a:moveTo>
                  <a:pt x="0" y="341655"/>
                </a:moveTo>
                <a:lnTo>
                  <a:pt x="391312" y="341655"/>
                </a:lnTo>
                <a:lnTo>
                  <a:pt x="391312" y="0"/>
                </a:lnTo>
                <a:lnTo>
                  <a:pt x="0" y="0"/>
                </a:lnTo>
                <a:lnTo>
                  <a:pt x="0" y="341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674354" y="3694810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 u="heavy">
                <a:solidFill>
                  <a:srgbClr val="548ED4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2273" y="89870"/>
            <a:ext cx="5586095" cy="885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99"/>
              </a:lnSpc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elo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oje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opport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tie</a:t>
            </a:r>
            <a:r>
              <a:rPr dirty="0" sz="2800" spc="-2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 Gazp</a:t>
            </a:r>
            <a:r>
              <a:rPr dirty="0" sz="2800" spc="-6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z="2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dirty="0" sz="2800" spc="-4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‘S</a:t>
            </a:r>
            <a:r>
              <a:rPr dirty="0" sz="28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pos</a:t>
            </a: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dirty="0" sz="28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z="2800" spc="-6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85053" y="1576958"/>
            <a:ext cx="4464558" cy="1636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997577" y="1218057"/>
            <a:ext cx="473583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 b="1">
                <a:solidFill>
                  <a:srgbClr val="16375E"/>
                </a:solidFill>
                <a:latin typeface="Calibri"/>
                <a:cs typeface="Calibri"/>
              </a:rPr>
              <a:t>How</a:t>
            </a:r>
            <a:r>
              <a:rPr dirty="0" sz="1600" spc="-15" b="1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600" spc="-30" b="1">
                <a:solidFill>
                  <a:srgbClr val="16375E"/>
                </a:solidFill>
                <a:latin typeface="Calibri"/>
                <a:cs typeface="Calibri"/>
              </a:rPr>
              <a:t>f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ar</a:t>
            </a:r>
            <a:r>
              <a:rPr dirty="0" sz="1600" spc="5" b="1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will</a:t>
            </a:r>
            <a:r>
              <a:rPr dirty="0" sz="1600" spc="-25" b="1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EUR</a:t>
            </a:r>
            <a:r>
              <a:rPr dirty="0" sz="1600" spc="15" b="1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16375E"/>
                </a:solidFill>
                <a:latin typeface="Calibri"/>
                <a:cs typeface="Calibri"/>
              </a:rPr>
              <a:t>1</a:t>
            </a:r>
            <a:r>
              <a:rPr dirty="0" sz="1600" spc="-20" b="1">
                <a:solidFill>
                  <a:srgbClr val="16375E"/>
                </a:solidFill>
                <a:latin typeface="Calibri"/>
                <a:cs typeface="Calibri"/>
              </a:rPr>
              <a:t>0</a:t>
            </a:r>
            <a:r>
              <a:rPr dirty="0" sz="1600" spc="-5" b="1">
                <a:solidFill>
                  <a:srgbClr val="16375E"/>
                </a:solidFill>
                <a:latin typeface="Calibri"/>
                <a:cs typeface="Calibri"/>
              </a:rPr>
              <a:t>.</a:t>
            </a:r>
            <a:r>
              <a:rPr dirty="0" sz="1600" spc="-20" b="1">
                <a:solidFill>
                  <a:srgbClr val="16375E"/>
                </a:solidFill>
                <a:latin typeface="Calibri"/>
                <a:cs typeface="Calibri"/>
              </a:rPr>
              <a:t>0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0</a:t>
            </a:r>
            <a:r>
              <a:rPr dirty="0" sz="1600" spc="15" b="1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of</a:t>
            </a:r>
            <a:r>
              <a:rPr dirty="0" sz="1600" spc="10" b="1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t</a:t>
            </a:r>
            <a:r>
              <a:rPr dirty="0" sz="1600" spc="-20" b="1">
                <a:solidFill>
                  <a:srgbClr val="16375E"/>
                </a:solidFill>
                <a:latin typeface="Calibri"/>
                <a:cs typeface="Calibri"/>
              </a:rPr>
              <a:t>h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e</a:t>
            </a:r>
            <a:r>
              <a:rPr dirty="0" sz="1600" spc="5" b="1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600" spc="-30" b="1">
                <a:solidFill>
                  <a:srgbClr val="16375E"/>
                </a:solidFill>
                <a:latin typeface="Calibri"/>
                <a:cs typeface="Calibri"/>
              </a:rPr>
              <a:t>f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o</a:t>
            </a:r>
            <a:r>
              <a:rPr dirty="0" sz="1600" b="1">
                <a:solidFill>
                  <a:srgbClr val="16375E"/>
                </a:solidFill>
                <a:latin typeface="Calibri"/>
                <a:cs typeface="Calibri"/>
              </a:rPr>
              <a:t>l</a:t>
            </a:r>
            <a:r>
              <a:rPr dirty="0" sz="1600" spc="-5" b="1">
                <a:solidFill>
                  <a:srgbClr val="16375E"/>
                </a:solidFill>
                <a:latin typeface="Calibri"/>
                <a:cs typeface="Calibri"/>
              </a:rPr>
              <a:t>l</a:t>
            </a:r>
            <a:r>
              <a:rPr dirty="0" sz="1600" spc="-5" b="1">
                <a:solidFill>
                  <a:srgbClr val="16375E"/>
                </a:solidFill>
                <a:latin typeface="Calibri"/>
                <a:cs typeface="Calibri"/>
              </a:rPr>
              <a:t>o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wi</a:t>
            </a:r>
            <a:r>
              <a:rPr dirty="0" sz="1600" spc="-20" b="1">
                <a:solidFill>
                  <a:srgbClr val="16375E"/>
                </a:solidFill>
                <a:latin typeface="Calibri"/>
                <a:cs typeface="Calibri"/>
              </a:rPr>
              <a:t>n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g</a:t>
            </a:r>
            <a:r>
              <a:rPr dirty="0" sz="1600" spc="-15" b="1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600" spc="-5" b="1">
                <a:solidFill>
                  <a:srgbClr val="16375E"/>
                </a:solidFill>
                <a:latin typeface="Calibri"/>
                <a:cs typeface="Calibri"/>
              </a:rPr>
              <a:t>f</a:t>
            </a:r>
            <a:r>
              <a:rPr dirty="0" sz="1600" spc="-20" b="1">
                <a:solidFill>
                  <a:srgbClr val="16375E"/>
                </a:solidFill>
                <a:latin typeface="Calibri"/>
                <a:cs typeface="Calibri"/>
              </a:rPr>
              <a:t>u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els</a:t>
            </a:r>
            <a:r>
              <a:rPr dirty="0" sz="1600" spc="5" b="1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16375E"/>
                </a:solidFill>
                <a:latin typeface="Calibri"/>
                <a:cs typeface="Calibri"/>
              </a:rPr>
              <a:t>t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a</a:t>
            </a:r>
            <a:r>
              <a:rPr dirty="0" sz="1600" spc="-55" b="1">
                <a:solidFill>
                  <a:srgbClr val="16375E"/>
                </a:solidFill>
                <a:latin typeface="Calibri"/>
                <a:cs typeface="Calibri"/>
              </a:rPr>
              <a:t>k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e</a:t>
            </a:r>
            <a:r>
              <a:rPr dirty="0" sz="1600" spc="-15" b="1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16375E"/>
                </a:solidFill>
                <a:latin typeface="Calibri"/>
                <a:cs typeface="Calibri"/>
              </a:rPr>
              <a:t>y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ou?*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02071" y="1625358"/>
            <a:ext cx="1139202" cy="291452"/>
          </a:xfrm>
          <a:custGeom>
            <a:avLst/>
            <a:gdLst/>
            <a:ahLst/>
            <a:cxnLst/>
            <a:rect l="l" t="t" r="r" b="b"/>
            <a:pathLst>
              <a:path w="1139202" h="291452">
                <a:moveTo>
                  <a:pt x="0" y="291452"/>
                </a:moveTo>
                <a:lnTo>
                  <a:pt x="1139202" y="291452"/>
                </a:lnTo>
                <a:lnTo>
                  <a:pt x="1139202" y="0"/>
                </a:lnTo>
                <a:lnTo>
                  <a:pt x="0" y="0"/>
                </a:lnTo>
                <a:lnTo>
                  <a:pt x="0" y="291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981827" y="1662429"/>
            <a:ext cx="96837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548ED4"/>
                </a:solidFill>
                <a:latin typeface="Calibri"/>
                <a:cs typeface="Calibri"/>
              </a:rPr>
              <a:t>100</a:t>
            </a:r>
            <a:r>
              <a:rPr dirty="0" sz="1200" spc="5" b="1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dirty="0" sz="1200" spc="-10" b="1" i="1">
                <a:solidFill>
                  <a:srgbClr val="548ED4"/>
                </a:solidFill>
                <a:latin typeface="Calibri"/>
                <a:cs typeface="Calibri"/>
              </a:rPr>
              <a:t>km</a:t>
            </a:r>
            <a:r>
              <a:rPr dirty="0" sz="1200" spc="-5" b="1" i="1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dirty="0" sz="1200" spc="-5" b="1" i="1">
                <a:solidFill>
                  <a:srgbClr val="548ED4"/>
                </a:solidFill>
                <a:latin typeface="Calibri"/>
                <a:cs typeface="Calibri"/>
              </a:rPr>
              <a:t>/</a:t>
            </a:r>
            <a:r>
              <a:rPr dirty="0" sz="1200" b="1" i="1">
                <a:solidFill>
                  <a:srgbClr val="548ED4"/>
                </a:solidFill>
                <a:latin typeface="Calibri"/>
                <a:cs typeface="Calibri"/>
              </a:rPr>
              <a:t>p</a:t>
            </a:r>
            <a:r>
              <a:rPr dirty="0" sz="1200" spc="-15" b="1" i="1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dirty="0" sz="1200" b="1" i="1">
                <a:solidFill>
                  <a:srgbClr val="548ED4"/>
                </a:solidFill>
                <a:latin typeface="Calibri"/>
                <a:cs typeface="Calibri"/>
              </a:rPr>
              <a:t>tro</a:t>
            </a:r>
            <a:r>
              <a:rPr dirty="0" sz="1200" spc="-5" b="1" i="1">
                <a:solidFill>
                  <a:srgbClr val="548ED4"/>
                </a:solidFill>
                <a:latin typeface="Calibri"/>
                <a:cs typeface="Calibri"/>
              </a:rPr>
              <a:t>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86705" y="1916823"/>
            <a:ext cx="1139202" cy="291452"/>
          </a:xfrm>
          <a:custGeom>
            <a:avLst/>
            <a:gdLst/>
            <a:ahLst/>
            <a:cxnLst/>
            <a:rect l="l" t="t" r="r" b="b"/>
            <a:pathLst>
              <a:path w="1139202" h="291452">
                <a:moveTo>
                  <a:pt x="0" y="291452"/>
                </a:moveTo>
                <a:lnTo>
                  <a:pt x="1139202" y="291452"/>
                </a:lnTo>
                <a:lnTo>
                  <a:pt x="1139202" y="0"/>
                </a:lnTo>
                <a:lnTo>
                  <a:pt x="0" y="0"/>
                </a:lnTo>
                <a:lnTo>
                  <a:pt x="0" y="291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966208" y="1953767"/>
            <a:ext cx="83185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548ED4"/>
                </a:solidFill>
                <a:latin typeface="Calibri"/>
                <a:cs typeface="Calibri"/>
              </a:rPr>
              <a:t>166</a:t>
            </a:r>
            <a:r>
              <a:rPr dirty="0" sz="1200" spc="5" b="1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dirty="0" sz="1200" spc="-10" b="1" i="1">
                <a:solidFill>
                  <a:srgbClr val="548ED4"/>
                </a:solidFill>
                <a:latin typeface="Calibri"/>
                <a:cs typeface="Calibri"/>
              </a:rPr>
              <a:t>km</a:t>
            </a:r>
            <a:r>
              <a:rPr dirty="0" sz="1200" spc="-5" b="1" i="1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dirty="0" sz="1200" spc="-5" b="1" i="1">
                <a:solidFill>
                  <a:srgbClr val="548ED4"/>
                </a:solidFill>
                <a:latin typeface="Calibri"/>
                <a:cs typeface="Calibri"/>
              </a:rPr>
              <a:t>/</a:t>
            </a:r>
            <a:r>
              <a:rPr dirty="0" sz="1200" spc="-10" b="1" i="1">
                <a:solidFill>
                  <a:srgbClr val="548ED4"/>
                </a:solidFill>
                <a:latin typeface="Calibri"/>
                <a:cs typeface="Calibri"/>
              </a:rPr>
              <a:t>L</a:t>
            </a:r>
            <a:r>
              <a:rPr dirty="0" sz="1200" b="1" i="1">
                <a:solidFill>
                  <a:srgbClr val="548ED4"/>
                </a:solidFill>
                <a:latin typeface="Calibri"/>
                <a:cs typeface="Calibri"/>
              </a:rPr>
              <a:t>PG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62115" y="2276868"/>
            <a:ext cx="1139202" cy="291452"/>
          </a:xfrm>
          <a:custGeom>
            <a:avLst/>
            <a:gdLst/>
            <a:ahLst/>
            <a:cxnLst/>
            <a:rect l="l" t="t" r="r" b="b"/>
            <a:pathLst>
              <a:path w="1139202" h="291452">
                <a:moveTo>
                  <a:pt x="0" y="291452"/>
                </a:moveTo>
                <a:lnTo>
                  <a:pt x="1139202" y="291452"/>
                </a:lnTo>
                <a:lnTo>
                  <a:pt x="1139202" y="0"/>
                </a:lnTo>
                <a:lnTo>
                  <a:pt x="0" y="0"/>
                </a:lnTo>
                <a:lnTo>
                  <a:pt x="0" y="291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341745" y="2314066"/>
            <a:ext cx="95440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548ED4"/>
                </a:solidFill>
                <a:latin typeface="Calibri"/>
                <a:cs typeface="Calibri"/>
              </a:rPr>
              <a:t>169</a:t>
            </a:r>
            <a:r>
              <a:rPr dirty="0" sz="1200" spc="5" b="1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dirty="0" sz="1200" spc="-10" b="1" i="1">
                <a:solidFill>
                  <a:srgbClr val="548ED4"/>
                </a:solidFill>
                <a:latin typeface="Calibri"/>
                <a:cs typeface="Calibri"/>
              </a:rPr>
              <a:t>km</a:t>
            </a:r>
            <a:r>
              <a:rPr dirty="0" sz="1200" spc="-5" b="1" i="1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dirty="0" sz="1200" spc="-5" b="1" i="1">
                <a:solidFill>
                  <a:srgbClr val="548ED4"/>
                </a:solidFill>
                <a:latin typeface="Calibri"/>
                <a:cs typeface="Calibri"/>
              </a:rPr>
              <a:t>/</a:t>
            </a:r>
            <a:r>
              <a:rPr dirty="0" sz="1200" spc="-10" b="1" i="1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dirty="0" sz="1200" b="1" i="1">
                <a:solidFill>
                  <a:srgbClr val="548ED4"/>
                </a:solidFill>
                <a:latin typeface="Calibri"/>
                <a:cs typeface="Calibri"/>
              </a:rPr>
              <a:t>i</a:t>
            </a:r>
            <a:r>
              <a:rPr dirty="0" sz="1200" b="1" i="1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dirty="0" sz="1200" spc="-10" b="1" i="1">
                <a:solidFill>
                  <a:srgbClr val="548ED4"/>
                </a:solidFill>
                <a:latin typeface="Calibri"/>
                <a:cs typeface="Calibri"/>
              </a:rPr>
              <a:t>s</a:t>
            </a:r>
            <a:r>
              <a:rPr dirty="0" sz="1200" spc="-5" b="1" i="1">
                <a:solidFill>
                  <a:srgbClr val="548ED4"/>
                </a:solidFill>
                <a:latin typeface="Calibri"/>
                <a:cs typeface="Calibri"/>
              </a:rPr>
              <a:t>el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37197" y="2849511"/>
            <a:ext cx="1139202" cy="291452"/>
          </a:xfrm>
          <a:custGeom>
            <a:avLst/>
            <a:gdLst/>
            <a:ahLst/>
            <a:cxnLst/>
            <a:rect l="l" t="t" r="r" b="b"/>
            <a:pathLst>
              <a:path w="1139202" h="291452">
                <a:moveTo>
                  <a:pt x="0" y="291452"/>
                </a:moveTo>
                <a:lnTo>
                  <a:pt x="1139202" y="291452"/>
                </a:lnTo>
                <a:lnTo>
                  <a:pt x="1139202" y="0"/>
                </a:lnTo>
                <a:lnTo>
                  <a:pt x="0" y="0"/>
                </a:lnTo>
                <a:lnTo>
                  <a:pt x="0" y="291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616954" y="2886709"/>
            <a:ext cx="86614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548ED4"/>
                </a:solidFill>
                <a:latin typeface="Calibri"/>
                <a:cs typeface="Calibri"/>
              </a:rPr>
              <a:t>201</a:t>
            </a:r>
            <a:r>
              <a:rPr dirty="0" sz="1200" spc="5" b="1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dirty="0" sz="1200" spc="-10" b="1" i="1">
                <a:solidFill>
                  <a:srgbClr val="548ED4"/>
                </a:solidFill>
                <a:latin typeface="Calibri"/>
                <a:cs typeface="Calibri"/>
              </a:rPr>
              <a:t>km</a:t>
            </a:r>
            <a:r>
              <a:rPr dirty="0" sz="1200" spc="-5" b="1" i="1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dirty="0" sz="1200" spc="-5" b="1" i="1">
                <a:solidFill>
                  <a:srgbClr val="548ED4"/>
                </a:solidFill>
                <a:latin typeface="Calibri"/>
                <a:cs typeface="Calibri"/>
              </a:rPr>
              <a:t>/</a:t>
            </a:r>
            <a:r>
              <a:rPr dirty="0" sz="1200" spc="-10" b="1" i="1">
                <a:solidFill>
                  <a:srgbClr val="548ED4"/>
                </a:solidFill>
                <a:latin typeface="Calibri"/>
                <a:cs typeface="Calibri"/>
              </a:rPr>
              <a:t>C</a:t>
            </a:r>
            <a:r>
              <a:rPr dirty="0" sz="1200" spc="-5" b="1" i="1">
                <a:solidFill>
                  <a:srgbClr val="548ED4"/>
                </a:solidFill>
                <a:latin typeface="Calibri"/>
                <a:cs typeface="Calibri"/>
              </a:rPr>
              <a:t>N</a:t>
            </a:r>
            <a:r>
              <a:rPr dirty="0" sz="1200" b="1" i="1">
                <a:solidFill>
                  <a:srgbClr val="548ED4"/>
                </a:solidFill>
                <a:latin typeface="Calibri"/>
                <a:cs typeface="Calibri"/>
              </a:rPr>
              <a:t>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5285" indent="-363220">
              <a:lnSpc>
                <a:spcPct val="100000"/>
              </a:lnSpc>
              <a:buClr>
                <a:srgbClr val="0078BE"/>
              </a:buClr>
              <a:buFont typeface="Wingdings"/>
              <a:buChar char=""/>
              <a:tabLst>
                <a:tab pos="375285" algn="l"/>
              </a:tabLst>
            </a:pPr>
            <a:r>
              <a:rPr dirty="0" spc="-10"/>
              <a:t>D</a:t>
            </a:r>
            <a:r>
              <a:rPr dirty="0" spc="-25"/>
              <a:t>e</a:t>
            </a:r>
            <a:r>
              <a:rPr dirty="0" spc="-25"/>
              <a:t>v</a:t>
            </a:r>
            <a:r>
              <a:rPr dirty="0" spc="-10"/>
              <a:t>el</a:t>
            </a:r>
            <a:r>
              <a:rPr dirty="0" spc="-5"/>
              <a:t>o</a:t>
            </a:r>
            <a:r>
              <a:rPr dirty="0" spc="-20"/>
              <a:t>p</a:t>
            </a:r>
            <a:r>
              <a:rPr dirty="0" spc="-15"/>
              <a:t>me</a:t>
            </a:r>
            <a:r>
              <a:rPr dirty="0" spc="-35"/>
              <a:t>n</a:t>
            </a:r>
            <a:r>
              <a:rPr dirty="0" spc="-10"/>
              <a:t>t</a:t>
            </a:r>
            <a:r>
              <a:rPr dirty="0" spc="5"/>
              <a:t> </a:t>
            </a:r>
            <a:r>
              <a:rPr dirty="0" spc="-10"/>
              <a:t>of</a:t>
            </a:r>
            <a:r>
              <a:rPr dirty="0" spc="10"/>
              <a:t> </a:t>
            </a:r>
            <a:r>
              <a:rPr dirty="0" spc="-10"/>
              <a:t>LNG</a:t>
            </a:r>
            <a:r>
              <a:rPr dirty="0"/>
              <a:t> </a:t>
            </a:r>
            <a:r>
              <a:rPr dirty="0" spc="-20"/>
              <a:t>p</a:t>
            </a:r>
            <a:r>
              <a:rPr dirty="0" spc="-30"/>
              <a:t>r</a:t>
            </a:r>
            <a:r>
              <a:rPr dirty="0" spc="-10"/>
              <a:t>od</a:t>
            </a:r>
            <a:r>
              <a:rPr dirty="0" spc="-20"/>
              <a:t>u</a:t>
            </a:r>
            <a:r>
              <a:rPr dirty="0" spc="-10"/>
              <a:t>cti</a:t>
            </a:r>
            <a:r>
              <a:rPr dirty="0" spc="-5"/>
              <a:t>o</a:t>
            </a:r>
            <a:r>
              <a:rPr dirty="0" spc="-10"/>
              <a:t>n</a:t>
            </a:r>
            <a:r>
              <a:rPr dirty="0" spc="50"/>
              <a:t> </a:t>
            </a:r>
            <a:r>
              <a:rPr dirty="0" spc="-10"/>
              <a:t>and</a:t>
            </a:r>
          </a:p>
          <a:p>
            <a:pPr algn="ctr" marR="208279">
              <a:lnSpc>
                <a:spcPct val="100000"/>
              </a:lnSpc>
              <a:spcBef>
                <a:spcPts val="190"/>
              </a:spcBef>
            </a:pPr>
            <a:r>
              <a:rPr dirty="0" spc="-30"/>
              <a:t>r</a:t>
            </a:r>
            <a:r>
              <a:rPr dirty="0" spc="-25"/>
              <a:t>e</a:t>
            </a:r>
            <a:r>
              <a:rPr dirty="0" spc="-25"/>
              <a:t>t</a:t>
            </a:r>
            <a:r>
              <a:rPr dirty="0" spc="-10"/>
              <a:t>a</a:t>
            </a:r>
            <a:r>
              <a:rPr dirty="0"/>
              <a:t>i</a:t>
            </a:r>
            <a:r>
              <a:rPr dirty="0" spc="-5"/>
              <a:t>l</a:t>
            </a:r>
            <a:r>
              <a:rPr dirty="0" spc="-25"/>
              <a:t> </a:t>
            </a:r>
            <a:r>
              <a:rPr dirty="0" spc="-5"/>
              <a:t>i</a:t>
            </a:r>
            <a:r>
              <a:rPr dirty="0" spc="-25"/>
              <a:t>n</a:t>
            </a:r>
            <a:r>
              <a:rPr dirty="0" spc="-5"/>
              <a:t>f</a:t>
            </a:r>
            <a:r>
              <a:rPr dirty="0" spc="-50"/>
              <a:t>r</a:t>
            </a:r>
            <a:r>
              <a:rPr dirty="0" spc="-10"/>
              <a:t>a</a:t>
            </a:r>
            <a:r>
              <a:rPr dirty="0" spc="-20"/>
              <a:t>s</a:t>
            </a:r>
            <a:r>
              <a:rPr dirty="0" spc="-10"/>
              <a:t>tr</a:t>
            </a:r>
            <a:r>
              <a:rPr dirty="0" spc="-20"/>
              <a:t>u</a:t>
            </a:r>
            <a:r>
              <a:rPr dirty="0" spc="-10"/>
              <a:t>ct</a:t>
            </a:r>
            <a:r>
              <a:rPr dirty="0" spc="-20"/>
              <a:t>u</a:t>
            </a:r>
            <a:r>
              <a:rPr dirty="0" spc="-30"/>
              <a:t>r</a:t>
            </a:r>
            <a:r>
              <a:rPr dirty="0" spc="-10"/>
              <a:t>e</a:t>
            </a:r>
            <a:r>
              <a:rPr dirty="0" spc="40"/>
              <a:t> </a:t>
            </a:r>
            <a:r>
              <a:rPr dirty="0" spc="-10"/>
              <a:t>in</a:t>
            </a:r>
            <a:r>
              <a:rPr dirty="0" spc="5"/>
              <a:t> </a:t>
            </a:r>
            <a:r>
              <a:rPr dirty="0" spc="-15"/>
              <a:t>p</a:t>
            </a:r>
            <a:r>
              <a:rPr dirty="0" spc="-40"/>
              <a:t>r</a:t>
            </a:r>
            <a:r>
              <a:rPr dirty="0" spc="-10"/>
              <a:t>og</a:t>
            </a:r>
            <a:r>
              <a:rPr dirty="0" spc="-30"/>
              <a:t>r</a:t>
            </a:r>
            <a:r>
              <a:rPr dirty="0" spc="-10"/>
              <a:t>ess</a:t>
            </a: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marL="375285" marR="71120" indent="-363220">
              <a:lnSpc>
                <a:spcPct val="110000"/>
              </a:lnSpc>
              <a:buClr>
                <a:srgbClr val="0078BE"/>
              </a:buClr>
              <a:buFont typeface="Wingdings"/>
              <a:buChar char=""/>
              <a:tabLst>
                <a:tab pos="375285" algn="l"/>
              </a:tabLst>
            </a:pPr>
            <a:r>
              <a:rPr dirty="0" spc="-10"/>
              <a:t>Eu</a:t>
            </a:r>
            <a:r>
              <a:rPr dirty="0" spc="-45"/>
              <a:t>r</a:t>
            </a:r>
            <a:r>
              <a:rPr dirty="0" spc="-10"/>
              <a:t>o</a:t>
            </a:r>
            <a:r>
              <a:rPr dirty="0" spc="-15"/>
              <a:t>p</a:t>
            </a:r>
            <a:r>
              <a:rPr dirty="0" spc="-10"/>
              <a:t>ean</a:t>
            </a:r>
            <a:r>
              <a:rPr dirty="0" spc="25"/>
              <a:t> </a:t>
            </a:r>
            <a:r>
              <a:rPr dirty="0" spc="-15"/>
              <a:t>G</a:t>
            </a:r>
            <a:r>
              <a:rPr dirty="0" spc="-5"/>
              <a:t>a</a:t>
            </a:r>
            <a:r>
              <a:rPr dirty="0" spc="-10"/>
              <a:t>zp</a:t>
            </a:r>
            <a:r>
              <a:rPr dirty="0" spc="-40"/>
              <a:t>r</a:t>
            </a:r>
            <a:r>
              <a:rPr dirty="0" spc="-15"/>
              <a:t>om</a:t>
            </a:r>
            <a:r>
              <a:rPr dirty="0" spc="30"/>
              <a:t> </a:t>
            </a:r>
            <a:r>
              <a:rPr dirty="0" spc="-20"/>
              <a:t>c</a:t>
            </a:r>
            <a:r>
              <a:rPr dirty="0" spc="-15"/>
              <a:t>om</a:t>
            </a:r>
            <a:r>
              <a:rPr dirty="0" spc="-20"/>
              <a:t>p</a:t>
            </a:r>
            <a:r>
              <a:rPr dirty="0" spc="-10"/>
              <a:t>anies</a:t>
            </a:r>
            <a:r>
              <a:rPr dirty="0" spc="-5"/>
              <a:t> </a:t>
            </a:r>
            <a:r>
              <a:rPr dirty="0" spc="-35"/>
              <a:t>e</a:t>
            </a:r>
            <a:r>
              <a:rPr dirty="0" spc="-10"/>
              <a:t>x</a:t>
            </a:r>
            <a:r>
              <a:rPr dirty="0" spc="-40"/>
              <a:t>t</a:t>
            </a:r>
            <a:r>
              <a:rPr dirty="0" spc="-10"/>
              <a:t>en</a:t>
            </a:r>
            <a:r>
              <a:rPr dirty="0" spc="-20"/>
              <a:t>d</a:t>
            </a:r>
            <a:r>
              <a:rPr dirty="0" spc="-10"/>
              <a:t>ing</a:t>
            </a:r>
            <a:r>
              <a:rPr dirty="0" spc="30"/>
              <a:t> </a:t>
            </a:r>
            <a:r>
              <a:rPr dirty="0" spc="-10"/>
              <a:t>CNG</a:t>
            </a:r>
            <a:r>
              <a:rPr dirty="0" spc="10"/>
              <a:t> </a:t>
            </a:r>
            <a:r>
              <a:rPr dirty="0" spc="-15"/>
              <a:t>p</a:t>
            </a:r>
            <a:r>
              <a:rPr dirty="0" spc="-30"/>
              <a:t>r</a:t>
            </a:r>
            <a:r>
              <a:rPr dirty="0" spc="-10"/>
              <a:t>esence</a:t>
            </a:r>
            <a:r>
              <a:rPr dirty="0" spc="5"/>
              <a:t> </a:t>
            </a:r>
            <a:r>
              <a:rPr dirty="0" spc="-10"/>
              <a:t>in</a:t>
            </a:r>
            <a:r>
              <a:rPr dirty="0" spc="15"/>
              <a:t> </a:t>
            </a:r>
            <a:r>
              <a:rPr dirty="0" spc="-10"/>
              <a:t>Germa</a:t>
            </a:r>
            <a:r>
              <a:rPr dirty="0" spc="-40"/>
              <a:t>n</a:t>
            </a:r>
            <a:r>
              <a:rPr dirty="0" spc="-110"/>
              <a:t>y</a:t>
            </a:r>
            <a:r>
              <a:rPr dirty="0" spc="-5"/>
              <a:t>,</a:t>
            </a:r>
            <a:r>
              <a:rPr dirty="0" spc="-5"/>
              <a:t> </a:t>
            </a:r>
            <a:r>
              <a:rPr dirty="0" spc="-35"/>
              <a:t>P</a:t>
            </a:r>
            <a:r>
              <a:rPr dirty="0" spc="-10"/>
              <a:t>ol</a:t>
            </a:r>
            <a:r>
              <a:rPr dirty="0" spc="-5"/>
              <a:t>a</a:t>
            </a:r>
            <a:r>
              <a:rPr dirty="0" spc="-15"/>
              <a:t>n</a:t>
            </a:r>
            <a:r>
              <a:rPr dirty="0" spc="-10"/>
              <a:t>d</a:t>
            </a:r>
            <a:r>
              <a:rPr dirty="0"/>
              <a:t> </a:t>
            </a:r>
            <a:r>
              <a:rPr dirty="0" spc="-10"/>
              <a:t>and</a:t>
            </a:r>
            <a:r>
              <a:rPr dirty="0" spc="15"/>
              <a:t> </a:t>
            </a:r>
            <a:r>
              <a:rPr dirty="0" spc="-10"/>
              <a:t>t</a:t>
            </a:r>
            <a:r>
              <a:rPr dirty="0" spc="-20"/>
              <a:t>h</a:t>
            </a:r>
            <a:r>
              <a:rPr dirty="0" spc="-10"/>
              <a:t>e</a:t>
            </a:r>
            <a:r>
              <a:rPr dirty="0" spc="5"/>
              <a:t> </a:t>
            </a:r>
            <a:r>
              <a:rPr dirty="0" spc="-10"/>
              <a:t>C</a:t>
            </a:r>
            <a:r>
              <a:rPr dirty="0" spc="-40"/>
              <a:t>z</a:t>
            </a:r>
            <a:r>
              <a:rPr dirty="0" spc="-10"/>
              <a:t>ech</a:t>
            </a:r>
            <a:r>
              <a:rPr dirty="0"/>
              <a:t> </a:t>
            </a:r>
            <a:r>
              <a:rPr dirty="0" spc="-35"/>
              <a:t>R</a:t>
            </a:r>
            <a:r>
              <a:rPr dirty="0" spc="-10"/>
              <a:t>ep</a:t>
            </a:r>
            <a:r>
              <a:rPr dirty="0" spc="-20"/>
              <a:t>u</a:t>
            </a:r>
            <a:r>
              <a:rPr dirty="0" spc="-15"/>
              <a:t>b</a:t>
            </a:r>
            <a:r>
              <a:rPr dirty="0" spc="-5"/>
              <a:t>l</a:t>
            </a:r>
            <a:r>
              <a:rPr dirty="0"/>
              <a:t>i</a:t>
            </a:r>
            <a:r>
              <a:rPr dirty="0" spc="-10"/>
              <a:t>c</a:t>
            </a:r>
            <a:r>
              <a:rPr dirty="0" spc="10"/>
              <a:t> </a:t>
            </a:r>
            <a:r>
              <a:rPr dirty="0" spc="-5"/>
              <a:t>f</a:t>
            </a:r>
            <a:r>
              <a:rPr dirty="0" spc="-40"/>
              <a:t>r</a:t>
            </a:r>
            <a:r>
              <a:rPr dirty="0" spc="-15"/>
              <a:t>om</a:t>
            </a:r>
            <a:r>
              <a:rPr dirty="0" spc="-5"/>
              <a:t> </a:t>
            </a:r>
            <a:r>
              <a:rPr dirty="0" spc="-20"/>
              <a:t>4</a:t>
            </a:r>
            <a:r>
              <a:rPr dirty="0" spc="-10"/>
              <a:t>9</a:t>
            </a:r>
            <a:r>
              <a:rPr dirty="0" spc="15"/>
              <a:t> </a:t>
            </a:r>
            <a:r>
              <a:rPr dirty="0" spc="-25"/>
              <a:t>t</a:t>
            </a:r>
            <a:r>
              <a:rPr dirty="0" spc="-10"/>
              <a:t>o</a:t>
            </a:r>
            <a:r>
              <a:rPr dirty="0" spc="-10"/>
              <a:t> </a:t>
            </a:r>
            <a:r>
              <a:rPr dirty="0" spc="-10"/>
              <a:t>&gt;</a:t>
            </a:r>
            <a:r>
              <a:rPr dirty="0" spc="10"/>
              <a:t> </a:t>
            </a:r>
            <a:r>
              <a:rPr dirty="0" spc="-20"/>
              <a:t>6</a:t>
            </a:r>
            <a:r>
              <a:rPr dirty="0" spc="-10"/>
              <a:t>0</a:t>
            </a:r>
            <a:r>
              <a:rPr dirty="0" spc="15"/>
              <a:t> </a:t>
            </a:r>
            <a:r>
              <a:rPr dirty="0" spc="-10"/>
              <a:t>CNG</a:t>
            </a:r>
            <a:r>
              <a:rPr dirty="0" spc="10"/>
              <a:t> </a:t>
            </a:r>
            <a:r>
              <a:rPr dirty="0" spc="-25"/>
              <a:t>s</a:t>
            </a:r>
            <a:r>
              <a:rPr dirty="0" spc="-25"/>
              <a:t>t</a:t>
            </a:r>
            <a:r>
              <a:rPr dirty="0" spc="-20"/>
              <a:t>a</a:t>
            </a:r>
            <a:r>
              <a:rPr dirty="0" spc="-5"/>
              <a:t>ti</a:t>
            </a:r>
            <a:r>
              <a:rPr dirty="0" spc="-5"/>
              <a:t>o</a:t>
            </a:r>
            <a:r>
              <a:rPr dirty="0" spc="-15"/>
              <a:t>n</a:t>
            </a:r>
            <a:r>
              <a:rPr dirty="0" spc="-10"/>
              <a:t>s</a:t>
            </a:r>
            <a:r>
              <a:rPr dirty="0" spc="-30"/>
              <a:t> </a:t>
            </a:r>
            <a:r>
              <a:rPr dirty="0" spc="-30"/>
              <a:t>b</a:t>
            </a:r>
            <a:r>
              <a:rPr dirty="0" spc="-10"/>
              <a:t>y</a:t>
            </a:r>
            <a:r>
              <a:rPr dirty="0" spc="25"/>
              <a:t> </a:t>
            </a:r>
            <a:r>
              <a:rPr dirty="0" spc="-10"/>
              <a:t>mid</a:t>
            </a:r>
            <a:r>
              <a:rPr dirty="0" spc="5"/>
              <a:t> </a:t>
            </a:r>
            <a:r>
              <a:rPr dirty="0" spc="-10"/>
              <a:t>of</a:t>
            </a:r>
            <a:r>
              <a:rPr dirty="0" spc="-5"/>
              <a:t> </a:t>
            </a:r>
            <a:r>
              <a:rPr dirty="0" spc="-20"/>
              <a:t>2016</a:t>
            </a:r>
          </a:p>
          <a:p>
            <a:pPr>
              <a:lnSpc>
                <a:spcPts val="950"/>
              </a:lnSpc>
              <a:spcBef>
                <a:spcPts val="10"/>
              </a:spcBef>
              <a:buClr>
                <a:srgbClr val="0078BE"/>
              </a:buClr>
              <a:buFont typeface="Wingdings"/>
              <a:buChar char=""/>
            </a:pPr>
            <a:endParaRPr sz="950"/>
          </a:p>
          <a:p>
            <a:pPr marL="375285" marR="273050" indent="-363220">
              <a:lnSpc>
                <a:spcPct val="110000"/>
              </a:lnSpc>
              <a:buClr>
                <a:srgbClr val="0078BE"/>
              </a:buClr>
              <a:buFont typeface="Wingdings"/>
              <a:buChar char=""/>
              <a:tabLst>
                <a:tab pos="375285" algn="l"/>
              </a:tabLst>
            </a:pPr>
            <a:r>
              <a:rPr dirty="0" spc="-15"/>
              <a:t>G</a:t>
            </a:r>
            <a:r>
              <a:rPr dirty="0" spc="-5"/>
              <a:t>a</a:t>
            </a:r>
            <a:r>
              <a:rPr dirty="0" spc="-10"/>
              <a:t>zp</a:t>
            </a:r>
            <a:r>
              <a:rPr dirty="0" spc="-40"/>
              <a:t>r</a:t>
            </a:r>
            <a:r>
              <a:rPr dirty="0" spc="-15"/>
              <a:t>om</a:t>
            </a:r>
            <a:r>
              <a:rPr dirty="0" spc="30"/>
              <a:t> </a:t>
            </a:r>
            <a:r>
              <a:rPr dirty="0" spc="-35"/>
              <a:t>e</a:t>
            </a:r>
            <a:r>
              <a:rPr dirty="0" spc="-10"/>
              <a:t>x</a:t>
            </a:r>
            <a:r>
              <a:rPr dirty="0" spc="-20"/>
              <a:t>p</a:t>
            </a:r>
            <a:r>
              <a:rPr dirty="0" spc="-10"/>
              <a:t>ort</a:t>
            </a:r>
            <a:r>
              <a:rPr dirty="0"/>
              <a:t> </a:t>
            </a:r>
            <a:r>
              <a:rPr dirty="0" spc="-15"/>
              <a:t>&amp;</a:t>
            </a:r>
            <a:r>
              <a:rPr dirty="0" spc="-5"/>
              <a:t> </a:t>
            </a:r>
            <a:r>
              <a:rPr dirty="0" spc="-10"/>
              <a:t>Eu</a:t>
            </a:r>
            <a:r>
              <a:rPr dirty="0" spc="-40"/>
              <a:t>r</a:t>
            </a:r>
            <a:r>
              <a:rPr dirty="0" spc="-10"/>
              <a:t>o</a:t>
            </a:r>
            <a:r>
              <a:rPr dirty="0" spc="-15"/>
              <a:t>p</a:t>
            </a:r>
            <a:r>
              <a:rPr dirty="0" spc="-10"/>
              <a:t>ean</a:t>
            </a:r>
            <a:r>
              <a:rPr dirty="0" spc="-10"/>
              <a:t> G</a:t>
            </a:r>
            <a:r>
              <a:rPr dirty="0" spc="-5"/>
              <a:t>a</a:t>
            </a:r>
            <a:r>
              <a:rPr dirty="0" spc="-10"/>
              <a:t>zp</a:t>
            </a:r>
            <a:r>
              <a:rPr dirty="0" spc="-40"/>
              <a:t>r</a:t>
            </a:r>
            <a:r>
              <a:rPr dirty="0" spc="-15"/>
              <a:t>om</a:t>
            </a:r>
            <a:r>
              <a:rPr dirty="0" spc="30"/>
              <a:t> </a:t>
            </a:r>
            <a:r>
              <a:rPr dirty="0" spc="-20"/>
              <a:t>c</a:t>
            </a:r>
            <a:r>
              <a:rPr dirty="0" spc="-15"/>
              <a:t>om</a:t>
            </a:r>
            <a:r>
              <a:rPr dirty="0" spc="-20"/>
              <a:t>p</a:t>
            </a:r>
            <a:r>
              <a:rPr dirty="0" spc="-10"/>
              <a:t>anies</a:t>
            </a:r>
            <a:r>
              <a:rPr dirty="0" spc="20"/>
              <a:t> </a:t>
            </a:r>
            <a:r>
              <a:rPr dirty="0" spc="-25"/>
              <a:t>t</a:t>
            </a:r>
            <a:r>
              <a:rPr dirty="0" spc="-10"/>
              <a:t>o</a:t>
            </a:r>
            <a:r>
              <a:rPr dirty="0" spc="-25"/>
              <a:t>g</a:t>
            </a:r>
            <a:r>
              <a:rPr dirty="0" spc="-25"/>
              <a:t>e</a:t>
            </a:r>
            <a:r>
              <a:rPr dirty="0" spc="-10"/>
              <a:t>t</a:t>
            </a:r>
            <a:r>
              <a:rPr dirty="0" spc="-20"/>
              <a:t>h</a:t>
            </a:r>
            <a:r>
              <a:rPr dirty="0" spc="-10"/>
              <a:t>er</a:t>
            </a:r>
            <a:r>
              <a:rPr dirty="0" spc="5"/>
              <a:t> </a:t>
            </a:r>
            <a:r>
              <a:rPr dirty="0" spc="-10"/>
              <a:t>with</a:t>
            </a:r>
            <a:r>
              <a:rPr dirty="0" spc="-5"/>
              <a:t> </a:t>
            </a:r>
            <a:r>
              <a:rPr dirty="0" spc="-15"/>
              <a:t>p</a:t>
            </a:r>
            <a:r>
              <a:rPr dirty="0" spc="-10"/>
              <a:t>art</a:t>
            </a:r>
            <a:r>
              <a:rPr dirty="0" spc="-20"/>
              <a:t>n</a:t>
            </a:r>
            <a:r>
              <a:rPr dirty="0" spc="-10"/>
              <a:t>e</a:t>
            </a:r>
            <a:r>
              <a:rPr dirty="0" spc="-40"/>
              <a:t>r</a:t>
            </a:r>
            <a:r>
              <a:rPr dirty="0" spc="-10"/>
              <a:t>s</a:t>
            </a:r>
            <a:r>
              <a:rPr dirty="0" spc="30"/>
              <a:t> </a:t>
            </a:r>
            <a:r>
              <a:rPr dirty="0" spc="-15"/>
              <a:t>d</a:t>
            </a:r>
            <a:r>
              <a:rPr dirty="0" spc="-25"/>
              <a:t>e</a:t>
            </a:r>
            <a:r>
              <a:rPr dirty="0" spc="-25"/>
              <a:t>v</a:t>
            </a:r>
            <a:r>
              <a:rPr dirty="0" spc="-10"/>
              <a:t>el</a:t>
            </a:r>
            <a:r>
              <a:rPr dirty="0" spc="-5"/>
              <a:t>o</a:t>
            </a:r>
            <a:r>
              <a:rPr dirty="0" spc="-15"/>
              <a:t>p</a:t>
            </a:r>
            <a:r>
              <a:rPr dirty="0" spc="-10"/>
              <a:t>ing</a:t>
            </a:r>
            <a:r>
              <a:rPr dirty="0" spc="25"/>
              <a:t> </a:t>
            </a:r>
            <a:r>
              <a:rPr dirty="0" spc="-10"/>
              <a:t>LNG</a:t>
            </a:r>
            <a:r>
              <a:rPr dirty="0" spc="10"/>
              <a:t> </a:t>
            </a:r>
            <a:r>
              <a:rPr dirty="0" spc="-30"/>
              <a:t>f</a:t>
            </a:r>
            <a:r>
              <a:rPr dirty="0" spc="-10"/>
              <a:t>or</a:t>
            </a:r>
            <a:r>
              <a:rPr dirty="0" spc="-10"/>
              <a:t> Eu</a:t>
            </a:r>
            <a:r>
              <a:rPr dirty="0" spc="-45"/>
              <a:t>r</a:t>
            </a:r>
            <a:r>
              <a:rPr dirty="0" spc="-10"/>
              <a:t>o</a:t>
            </a:r>
            <a:r>
              <a:rPr dirty="0" spc="-15"/>
              <a:t>p</a:t>
            </a:r>
            <a:r>
              <a:rPr dirty="0" spc="-10"/>
              <a:t>ean</a:t>
            </a:r>
            <a:r>
              <a:rPr dirty="0" spc="25"/>
              <a:t> </a:t>
            </a:r>
            <a:r>
              <a:rPr dirty="0" spc="-40"/>
              <a:t>r</a:t>
            </a:r>
            <a:r>
              <a:rPr dirty="0" spc="-10"/>
              <a:t>oad</a:t>
            </a:r>
            <a:r>
              <a:rPr dirty="0" spc="20"/>
              <a:t> </a:t>
            </a:r>
            <a:r>
              <a:rPr dirty="0" spc="-10"/>
              <a:t>and</a:t>
            </a:r>
            <a:r>
              <a:rPr dirty="0"/>
              <a:t> </a:t>
            </a:r>
            <a:r>
              <a:rPr dirty="0" spc="-10"/>
              <a:t>maritime</a:t>
            </a:r>
            <a:r>
              <a:rPr dirty="0" spc="-5"/>
              <a:t> t</a:t>
            </a:r>
            <a:r>
              <a:rPr dirty="0" spc="-55"/>
              <a:t>r</a:t>
            </a:r>
            <a:r>
              <a:rPr dirty="0" spc="-10"/>
              <a:t>ans</a:t>
            </a:r>
            <a:r>
              <a:rPr dirty="0" spc="-20"/>
              <a:t>p</a:t>
            </a:r>
            <a:r>
              <a:rPr dirty="0" spc="-10"/>
              <a:t>ort</a:t>
            </a:r>
          </a:p>
          <a:p>
            <a:pPr>
              <a:lnSpc>
                <a:spcPts val="950"/>
              </a:lnSpc>
              <a:spcBef>
                <a:spcPts val="8"/>
              </a:spcBef>
              <a:buClr>
                <a:srgbClr val="0078BE"/>
              </a:buClr>
              <a:buFont typeface="Wingdings"/>
              <a:buChar char=""/>
            </a:pPr>
            <a:endParaRPr sz="950"/>
          </a:p>
          <a:p>
            <a:pPr algn="just" marL="375285" marR="6350" indent="-363220">
              <a:lnSpc>
                <a:spcPct val="110100"/>
              </a:lnSpc>
              <a:buClr>
                <a:srgbClr val="0078BE"/>
              </a:buClr>
              <a:buFont typeface="Wingdings"/>
              <a:buChar char=""/>
              <a:tabLst>
                <a:tab pos="375285" algn="l"/>
              </a:tabLst>
            </a:pPr>
            <a:r>
              <a:rPr dirty="0" spc="-10"/>
              <a:t>Acti</a:t>
            </a:r>
            <a:r>
              <a:rPr dirty="0" spc="-20"/>
              <a:t>v</a:t>
            </a:r>
            <a:r>
              <a:rPr dirty="0" spc="-10"/>
              <a:t>e</a:t>
            </a:r>
            <a:r>
              <a:rPr dirty="0" spc="-5"/>
              <a:t> </a:t>
            </a:r>
            <a:r>
              <a:rPr dirty="0" spc="-20"/>
              <a:t>c</a:t>
            </a:r>
            <a:r>
              <a:rPr dirty="0" spc="-15"/>
              <a:t>omm</a:t>
            </a:r>
            <a:r>
              <a:rPr dirty="0" spc="-20"/>
              <a:t>u</a:t>
            </a:r>
            <a:r>
              <a:rPr dirty="0" spc="-15"/>
              <a:t>n</a:t>
            </a:r>
            <a:r>
              <a:rPr dirty="0" spc="-10"/>
              <a:t>ic</a:t>
            </a:r>
            <a:r>
              <a:rPr dirty="0" spc="-25"/>
              <a:t>a</a:t>
            </a:r>
            <a:r>
              <a:rPr dirty="0" spc="-5"/>
              <a:t>ti</a:t>
            </a:r>
            <a:r>
              <a:rPr dirty="0" spc="-5"/>
              <a:t>o</a:t>
            </a:r>
            <a:r>
              <a:rPr dirty="0" spc="-15"/>
              <a:t>n</a:t>
            </a:r>
            <a:r>
              <a:rPr dirty="0" spc="-5"/>
              <a:t>,</a:t>
            </a:r>
            <a:r>
              <a:rPr dirty="0" spc="15"/>
              <a:t> </a:t>
            </a:r>
            <a:r>
              <a:rPr dirty="0" spc="-10"/>
              <a:t>ed</a:t>
            </a:r>
            <a:r>
              <a:rPr dirty="0" spc="-20"/>
              <a:t>u</a:t>
            </a:r>
            <a:r>
              <a:rPr dirty="0" spc="-20"/>
              <a:t>c</a:t>
            </a:r>
            <a:r>
              <a:rPr dirty="0" spc="-20"/>
              <a:t>a</a:t>
            </a:r>
            <a:r>
              <a:rPr dirty="0" spc="-5"/>
              <a:t>ti</a:t>
            </a:r>
            <a:r>
              <a:rPr dirty="0" spc="-5"/>
              <a:t>o</a:t>
            </a:r>
            <a:r>
              <a:rPr dirty="0" spc="-10"/>
              <a:t>n</a:t>
            </a:r>
            <a:r>
              <a:rPr dirty="0" spc="15"/>
              <a:t> </a:t>
            </a:r>
            <a:r>
              <a:rPr dirty="0" spc="-10"/>
              <a:t>and</a:t>
            </a:r>
            <a:r>
              <a:rPr dirty="0" spc="-5"/>
              <a:t> </a:t>
            </a:r>
            <a:r>
              <a:rPr dirty="0" spc="-25"/>
              <a:t>s</a:t>
            </a:r>
            <a:r>
              <a:rPr dirty="0" spc="-25"/>
              <a:t>t</a:t>
            </a:r>
            <a:r>
              <a:rPr dirty="0" spc="-10"/>
              <a:t>a</a:t>
            </a:r>
            <a:r>
              <a:rPr dirty="0" spc="-55"/>
              <a:t>k</a:t>
            </a:r>
            <a:r>
              <a:rPr dirty="0" spc="-10"/>
              <a:t>e</a:t>
            </a:r>
            <a:r>
              <a:rPr dirty="0" spc="-20"/>
              <a:t>h</a:t>
            </a:r>
            <a:r>
              <a:rPr dirty="0" spc="-10"/>
              <a:t>o</a:t>
            </a:r>
            <a:r>
              <a:rPr dirty="0"/>
              <a:t>l</a:t>
            </a:r>
            <a:r>
              <a:rPr dirty="0" spc="-20"/>
              <a:t>d</a:t>
            </a:r>
            <a:r>
              <a:rPr dirty="0"/>
              <a:t>er</a:t>
            </a:r>
            <a:r>
              <a:rPr dirty="0" spc="-5"/>
              <a:t> </a:t>
            </a:r>
            <a:r>
              <a:rPr dirty="0" spc="-25"/>
              <a:t>m</a:t>
            </a:r>
            <a:r>
              <a:rPr dirty="0" spc="-10"/>
              <a:t>ana</a:t>
            </a:r>
            <a:r>
              <a:rPr dirty="0" spc="-25"/>
              <a:t>g</a:t>
            </a:r>
            <a:r>
              <a:rPr dirty="0" spc="-10"/>
              <a:t>eme</a:t>
            </a:r>
            <a:r>
              <a:rPr dirty="0" spc="-35"/>
              <a:t>n</a:t>
            </a:r>
            <a:r>
              <a:rPr dirty="0" spc="-10"/>
              <a:t>t</a:t>
            </a:r>
            <a:r>
              <a:rPr dirty="0" spc="5"/>
              <a:t> </a:t>
            </a:r>
            <a:r>
              <a:rPr dirty="0" spc="-20"/>
              <a:t>a</a:t>
            </a:r>
            <a:r>
              <a:rPr dirty="0" spc="-10"/>
              <a:t>t</a:t>
            </a:r>
            <a:r>
              <a:rPr dirty="0" spc="-20"/>
              <a:t> </a:t>
            </a:r>
            <a:r>
              <a:rPr dirty="0" spc="-20"/>
              <a:t>n</a:t>
            </a:r>
            <a:r>
              <a:rPr dirty="0" spc="-20"/>
              <a:t>a</a:t>
            </a:r>
            <a:r>
              <a:rPr dirty="0" spc="-10"/>
              <a:t>tional,</a:t>
            </a:r>
            <a:r>
              <a:rPr dirty="0" spc="-10"/>
              <a:t> Eu</a:t>
            </a:r>
            <a:r>
              <a:rPr dirty="0" spc="-45"/>
              <a:t>r</a:t>
            </a:r>
            <a:r>
              <a:rPr dirty="0" spc="-10"/>
              <a:t>o</a:t>
            </a:r>
            <a:r>
              <a:rPr dirty="0" spc="-15"/>
              <a:t>p</a:t>
            </a:r>
            <a:r>
              <a:rPr dirty="0" spc="-10"/>
              <a:t>ean</a:t>
            </a:r>
            <a:r>
              <a:rPr dirty="0" spc="25"/>
              <a:t> </a:t>
            </a:r>
            <a:r>
              <a:rPr dirty="0" spc="-10"/>
              <a:t>and</a:t>
            </a:r>
            <a:r>
              <a:rPr dirty="0"/>
              <a:t> </a:t>
            </a:r>
            <a:r>
              <a:rPr dirty="0" spc="-5"/>
              <a:t>i</a:t>
            </a:r>
            <a:r>
              <a:rPr dirty="0" spc="-25"/>
              <a:t>n</a:t>
            </a:r>
            <a:r>
              <a:rPr dirty="0" spc="-35"/>
              <a:t>t</a:t>
            </a:r>
            <a:r>
              <a:rPr dirty="0" spc="-10"/>
              <a:t>er</a:t>
            </a:r>
            <a:r>
              <a:rPr dirty="0" spc="-20"/>
              <a:t>n</a:t>
            </a:r>
            <a:r>
              <a:rPr dirty="0" spc="-20"/>
              <a:t>a</a:t>
            </a:r>
            <a:r>
              <a:rPr dirty="0" spc="-5"/>
              <a:t>ti</a:t>
            </a:r>
            <a:r>
              <a:rPr dirty="0" spc="-5"/>
              <a:t>o</a:t>
            </a:r>
            <a:r>
              <a:rPr dirty="0" spc="-15"/>
              <a:t>n</a:t>
            </a:r>
            <a:r>
              <a:rPr dirty="0" spc="-10"/>
              <a:t>al</a:t>
            </a:r>
            <a:r>
              <a:rPr dirty="0" spc="5"/>
              <a:t> </a:t>
            </a:r>
            <a:r>
              <a:rPr dirty="0" spc="-5"/>
              <a:t>l</a:t>
            </a:r>
            <a:r>
              <a:rPr dirty="0" spc="-20"/>
              <a:t>e</a:t>
            </a:r>
            <a:r>
              <a:rPr dirty="0" spc="-25"/>
              <a:t>v</a:t>
            </a:r>
            <a:r>
              <a:rPr dirty="0" spc="-10"/>
              <a:t>el</a:t>
            </a:r>
          </a:p>
        </p:txBody>
      </p:sp>
      <p:sp>
        <p:nvSpPr>
          <p:cNvPr id="23" name="object 23"/>
          <p:cNvSpPr/>
          <p:nvPr/>
        </p:nvSpPr>
        <p:spPr>
          <a:xfrm>
            <a:off x="5097017" y="3227717"/>
            <a:ext cx="4808982" cy="273291"/>
          </a:xfrm>
          <a:custGeom>
            <a:avLst/>
            <a:gdLst/>
            <a:ahLst/>
            <a:cxnLst/>
            <a:rect l="l" t="t" r="r" b="b"/>
            <a:pathLst>
              <a:path w="4808982" h="273291">
                <a:moveTo>
                  <a:pt x="0" y="273291"/>
                </a:moveTo>
                <a:lnTo>
                  <a:pt x="4808982" y="273291"/>
                </a:lnTo>
                <a:lnTo>
                  <a:pt x="4808982" y="0"/>
                </a:lnTo>
                <a:lnTo>
                  <a:pt x="0" y="0"/>
                </a:lnTo>
                <a:lnTo>
                  <a:pt x="0" y="273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612638" y="3261486"/>
            <a:ext cx="377507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 b="1">
                <a:solidFill>
                  <a:srgbClr val="16375E"/>
                </a:solidFill>
                <a:latin typeface="Calibri"/>
                <a:cs typeface="Calibri"/>
              </a:rPr>
              <a:t>G</a:t>
            </a:r>
            <a:r>
              <a:rPr dirty="0" sz="1600" spc="-5" b="1">
                <a:solidFill>
                  <a:srgbClr val="16375E"/>
                </a:solidFill>
                <a:latin typeface="Calibri"/>
                <a:cs typeface="Calibri"/>
              </a:rPr>
              <a:t>a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zp</a:t>
            </a:r>
            <a:r>
              <a:rPr dirty="0" sz="1600" spc="-40" b="1">
                <a:solidFill>
                  <a:srgbClr val="16375E"/>
                </a:solidFill>
                <a:latin typeface="Calibri"/>
                <a:cs typeface="Calibri"/>
              </a:rPr>
              <a:t>r</a:t>
            </a:r>
            <a:r>
              <a:rPr dirty="0" sz="1600" spc="-15" b="1">
                <a:solidFill>
                  <a:srgbClr val="16375E"/>
                </a:solidFill>
                <a:latin typeface="Calibri"/>
                <a:cs typeface="Calibri"/>
              </a:rPr>
              <a:t>om</a:t>
            </a:r>
            <a:r>
              <a:rPr dirty="0" sz="1600" spc="30" b="1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16375E"/>
                </a:solidFill>
                <a:latin typeface="Calibri"/>
                <a:cs typeface="Calibri"/>
              </a:rPr>
              <a:t>G</a:t>
            </a:r>
            <a:r>
              <a:rPr dirty="0" sz="1600" spc="-35" b="1">
                <a:solidFill>
                  <a:srgbClr val="16375E"/>
                </a:solidFill>
                <a:latin typeface="Calibri"/>
                <a:cs typeface="Calibri"/>
              </a:rPr>
              <a:t>r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o</a:t>
            </a:r>
            <a:r>
              <a:rPr dirty="0" sz="1600" spc="-15" b="1">
                <a:solidFill>
                  <a:srgbClr val="16375E"/>
                </a:solidFill>
                <a:latin typeface="Calibri"/>
                <a:cs typeface="Calibri"/>
              </a:rPr>
              <a:t>u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p</a:t>
            </a:r>
            <a:r>
              <a:rPr dirty="0" sz="1600" spc="25" b="1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CNG/LNG</a:t>
            </a:r>
            <a:r>
              <a:rPr dirty="0" sz="1600" spc="25" b="1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16375E"/>
                </a:solidFill>
                <a:latin typeface="Calibri"/>
                <a:cs typeface="Calibri"/>
              </a:rPr>
              <a:t>s</a:t>
            </a:r>
            <a:r>
              <a:rPr dirty="0" sz="1600" spc="-25" b="1">
                <a:solidFill>
                  <a:srgbClr val="16375E"/>
                </a:solidFill>
                <a:latin typeface="Calibri"/>
                <a:cs typeface="Calibri"/>
              </a:rPr>
              <a:t>t</a:t>
            </a:r>
            <a:r>
              <a:rPr dirty="0" sz="1600" spc="-20" b="1">
                <a:solidFill>
                  <a:srgbClr val="16375E"/>
                </a:solidFill>
                <a:latin typeface="Calibri"/>
                <a:cs typeface="Calibri"/>
              </a:rPr>
              <a:t>a</a:t>
            </a:r>
            <a:r>
              <a:rPr dirty="0" sz="1600" spc="-5" b="1">
                <a:solidFill>
                  <a:srgbClr val="16375E"/>
                </a:solidFill>
                <a:latin typeface="Calibri"/>
                <a:cs typeface="Calibri"/>
              </a:rPr>
              <a:t>ti</a:t>
            </a:r>
            <a:r>
              <a:rPr dirty="0" sz="1600" spc="-5" b="1">
                <a:solidFill>
                  <a:srgbClr val="16375E"/>
                </a:solidFill>
                <a:latin typeface="Calibri"/>
                <a:cs typeface="Calibri"/>
              </a:rPr>
              <a:t>o</a:t>
            </a:r>
            <a:r>
              <a:rPr dirty="0" sz="1600" spc="-15" b="1">
                <a:solidFill>
                  <a:srgbClr val="16375E"/>
                </a:solidFill>
                <a:latin typeface="Calibri"/>
                <a:cs typeface="Calibri"/>
              </a:rPr>
              <a:t>n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s</a:t>
            </a:r>
            <a:r>
              <a:rPr dirty="0" sz="1600" spc="-30" b="1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in</a:t>
            </a:r>
            <a:r>
              <a:rPr dirty="0" sz="1600" spc="5" b="1">
                <a:solidFill>
                  <a:srgbClr val="16375E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Eu</a:t>
            </a:r>
            <a:r>
              <a:rPr dirty="0" sz="1600" spc="-45" b="1">
                <a:solidFill>
                  <a:srgbClr val="16375E"/>
                </a:solidFill>
                <a:latin typeface="Calibri"/>
                <a:cs typeface="Calibri"/>
              </a:rPr>
              <a:t>r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o</a:t>
            </a:r>
            <a:r>
              <a:rPr dirty="0" sz="1600" spc="-15" b="1">
                <a:solidFill>
                  <a:srgbClr val="16375E"/>
                </a:solidFill>
                <a:latin typeface="Calibri"/>
                <a:cs typeface="Calibri"/>
              </a:rPr>
              <a:t>p</a:t>
            </a:r>
            <a:r>
              <a:rPr dirty="0" sz="1600" spc="-10" b="1">
                <a:solidFill>
                  <a:srgbClr val="16375E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8885" y="6445503"/>
            <a:ext cx="187960" cy="310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92273" y="6509410"/>
            <a:ext cx="7174865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gas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obil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dirty="0" sz="1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ira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000" spc="-1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CNG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pric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rage</a:t>
            </a:r>
            <a:r>
              <a:rPr dirty="0" sz="10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000" spc="-1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ption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ngine</a:t>
            </a:r>
            <a:r>
              <a:rPr dirty="0" sz="1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ith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r>
              <a:rPr dirty="0" sz="1000" spc="1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150</a:t>
            </a:r>
            <a:r>
              <a:rPr dirty="0" sz="10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HP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5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uly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2015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4167" rIns="0" bIns="0" rtlCol="0" vert="horz">
            <a:spAutoFit/>
          </a:bodyPr>
          <a:lstStyle/>
          <a:p>
            <a:pPr marL="1777364">
              <a:lnSpc>
                <a:spcPct val="100000"/>
              </a:lnSpc>
            </a:pPr>
            <a:r>
              <a:rPr dirty="0" spc="-20">
                <a:latin typeface="Calibri"/>
                <a:cs typeface="Calibri"/>
              </a:rPr>
              <a:t>С</a:t>
            </a:r>
            <a:r>
              <a:rPr dirty="0" spc="-15"/>
              <a:t>o</a:t>
            </a:r>
            <a:r>
              <a:rPr dirty="0" spc="-55"/>
              <a:t>s</a:t>
            </a:r>
            <a:r>
              <a:rPr dirty="0" spc="-15"/>
              <a:t>ts</a:t>
            </a:r>
            <a:r>
              <a:rPr dirty="0" spc="2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d</a:t>
            </a:r>
            <a:r>
              <a:rPr dirty="0" spc="-10"/>
              <a:t>i</a:t>
            </a:r>
            <a:r>
              <a:rPr dirty="0" spc="-30"/>
              <a:t>f</a:t>
            </a:r>
            <a:r>
              <a:rPr dirty="0" spc="-75"/>
              <a:t>f</a:t>
            </a:r>
            <a:r>
              <a:rPr dirty="0" spc="-15"/>
              <a:t>e</a:t>
            </a:r>
            <a:r>
              <a:rPr dirty="0" spc="-50"/>
              <a:t>r</a:t>
            </a:r>
            <a:r>
              <a:rPr dirty="0" spc="-15"/>
              <a:t>e</a:t>
            </a:r>
            <a:r>
              <a:rPr dirty="0" spc="-50"/>
              <a:t>n</a:t>
            </a:r>
            <a:r>
              <a:rPr dirty="0" spc="-10"/>
              <a:t>t</a:t>
            </a:r>
            <a:r>
              <a:rPr dirty="0" spc="10"/>
              <a:t> </a:t>
            </a:r>
            <a:r>
              <a:rPr dirty="0" spc="-10"/>
              <a:t>t</a:t>
            </a:r>
            <a:r>
              <a:rPr dirty="0" spc="-25"/>
              <a:t>y</a:t>
            </a:r>
            <a:r>
              <a:rPr dirty="0" spc="-15"/>
              <a:t>pes</a:t>
            </a:r>
            <a:r>
              <a:rPr dirty="0" spc="5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 spc="-15"/>
              <a:t>ene</a:t>
            </a:r>
            <a:r>
              <a:rPr dirty="0" spc="-55"/>
              <a:t>r</a:t>
            </a:r>
            <a:r>
              <a:rPr dirty="0" spc="-15"/>
              <a:t>gy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052741"/>
            <a:ext cx="99060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00100" y="1516761"/>
            <a:ext cx="8763000" cy="3400425"/>
          </a:xfrm>
          <a:custGeom>
            <a:avLst/>
            <a:gdLst/>
            <a:ahLst/>
            <a:cxnLst/>
            <a:rect l="l" t="t" r="r" b="b"/>
            <a:pathLst>
              <a:path w="8763000" h="3400425">
                <a:moveTo>
                  <a:pt x="0" y="3400425"/>
                </a:moveTo>
                <a:lnTo>
                  <a:pt x="8763000" y="3400425"/>
                </a:lnTo>
                <a:lnTo>
                  <a:pt x="8763000" y="0"/>
                </a:lnTo>
                <a:lnTo>
                  <a:pt x="0" y="0"/>
                </a:lnTo>
                <a:lnTo>
                  <a:pt x="0" y="3400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00100" y="1516761"/>
            <a:ext cx="8763000" cy="3400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2273" y="6509410"/>
            <a:ext cx="2060575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i="1">
                <a:solidFill>
                  <a:srgbClr val="FFFFFF"/>
                </a:solidFill>
                <a:latin typeface="Calibri"/>
                <a:cs typeface="Calibri"/>
              </a:rPr>
              <a:t>Sou</a:t>
            </a:r>
            <a:r>
              <a:rPr dirty="0" sz="1000" spc="-15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000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000" spc="-5" i="1">
                <a:solidFill>
                  <a:srgbClr val="FFFFFF"/>
                </a:solidFill>
                <a:latin typeface="Calibri"/>
                <a:cs typeface="Calibri"/>
              </a:rPr>
              <a:t>e:</a:t>
            </a:r>
            <a:r>
              <a:rPr dirty="0" sz="1000" spc="-2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 i="1">
                <a:solidFill>
                  <a:srgbClr val="FFFFFF"/>
                </a:solidFill>
                <a:latin typeface="Calibri"/>
                <a:cs typeface="Calibri"/>
              </a:rPr>
              <a:t>Blo</a:t>
            </a:r>
            <a:r>
              <a:rPr dirty="0" sz="1000" spc="-5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000" spc="-10" i="1">
                <a:solidFill>
                  <a:srgbClr val="FFFFFF"/>
                </a:solidFill>
                <a:latin typeface="Calibri"/>
                <a:cs typeface="Calibri"/>
              </a:rPr>
              <a:t>mbe</a:t>
            </a:r>
            <a:r>
              <a:rPr dirty="0" sz="1000" spc="-15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000" spc="-10" i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000" spc="-2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00" spc="-10" i="1">
                <a:solidFill>
                  <a:srgbClr val="FFFFFF"/>
                </a:solidFill>
                <a:latin typeface="Calibri"/>
                <a:cs typeface="Calibri"/>
              </a:rPr>
              <a:t>ew</a:t>
            </a:r>
            <a:r>
              <a:rPr dirty="0" sz="1000" spc="-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000" spc="-5" i="1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z="1000" spc="-15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000" spc="-5" i="1">
                <a:solidFill>
                  <a:srgbClr val="FFFFFF"/>
                </a:solidFill>
                <a:latin typeface="Calibri"/>
                <a:cs typeface="Calibri"/>
              </a:rPr>
              <a:t>gy</a:t>
            </a:r>
            <a:r>
              <a:rPr dirty="0" sz="10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5" i="1">
                <a:solidFill>
                  <a:srgbClr val="FFFFFF"/>
                </a:solidFill>
                <a:latin typeface="Calibri"/>
                <a:cs typeface="Calibri"/>
              </a:rPr>
              <a:t>Finan</a:t>
            </a:r>
            <a:r>
              <a:rPr dirty="0" sz="1000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000" spc="-5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8537" y="1072349"/>
            <a:ext cx="8283067" cy="5236972"/>
          </a:xfrm>
          <a:custGeom>
            <a:avLst/>
            <a:gdLst/>
            <a:ahLst/>
            <a:cxnLst/>
            <a:rect l="l" t="t" r="r" b="b"/>
            <a:pathLst>
              <a:path w="8283067" h="5236972">
                <a:moveTo>
                  <a:pt x="0" y="5236972"/>
                </a:moveTo>
                <a:lnTo>
                  <a:pt x="8283067" y="5236972"/>
                </a:lnTo>
                <a:lnTo>
                  <a:pt x="8283067" y="0"/>
                </a:lnTo>
                <a:lnTo>
                  <a:pt x="0" y="0"/>
                </a:lnTo>
                <a:lnTo>
                  <a:pt x="0" y="5236972"/>
                </a:lnTo>
                <a:close/>
              </a:path>
            </a:pathLst>
          </a:custGeom>
          <a:solidFill>
            <a:srgbClr val="AEDD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848537" y="1072400"/>
            <a:ext cx="8283067" cy="5225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398386" y="2362454"/>
            <a:ext cx="699262" cy="396621"/>
          </a:xfrm>
          <a:custGeom>
            <a:avLst/>
            <a:gdLst/>
            <a:ahLst/>
            <a:cxnLst/>
            <a:rect l="l" t="t" r="r" b="b"/>
            <a:pathLst>
              <a:path w="699261" h="396621">
                <a:moveTo>
                  <a:pt x="54864" y="259079"/>
                </a:moveTo>
                <a:lnTo>
                  <a:pt x="0" y="377951"/>
                </a:lnTo>
                <a:lnTo>
                  <a:pt x="128905" y="396620"/>
                </a:lnTo>
                <a:lnTo>
                  <a:pt x="85344" y="355091"/>
                </a:lnTo>
                <a:lnTo>
                  <a:pt x="115226" y="350837"/>
                </a:lnTo>
                <a:lnTo>
                  <a:pt x="144521" y="346117"/>
                </a:lnTo>
                <a:lnTo>
                  <a:pt x="173342" y="340997"/>
                </a:lnTo>
                <a:lnTo>
                  <a:pt x="201799" y="335540"/>
                </a:lnTo>
                <a:lnTo>
                  <a:pt x="296162" y="315594"/>
                </a:lnTo>
                <a:lnTo>
                  <a:pt x="61087" y="315594"/>
                </a:lnTo>
                <a:lnTo>
                  <a:pt x="54864" y="259079"/>
                </a:lnTo>
                <a:close/>
              </a:path>
              <a:path w="699261" h="396621">
                <a:moveTo>
                  <a:pt x="467106" y="0"/>
                </a:moveTo>
                <a:lnTo>
                  <a:pt x="442342" y="20418"/>
                </a:lnTo>
                <a:lnTo>
                  <a:pt x="418656" y="40198"/>
                </a:lnTo>
                <a:lnTo>
                  <a:pt x="274521" y="162892"/>
                </a:lnTo>
                <a:lnTo>
                  <a:pt x="255809" y="178466"/>
                </a:lnTo>
                <a:lnTo>
                  <a:pt x="218782" y="208400"/>
                </a:lnTo>
                <a:lnTo>
                  <a:pt x="181607" y="236881"/>
                </a:lnTo>
                <a:lnTo>
                  <a:pt x="143473" y="264107"/>
                </a:lnTo>
                <a:lnTo>
                  <a:pt x="103570" y="290278"/>
                </a:lnTo>
                <a:lnTo>
                  <a:pt x="61087" y="315594"/>
                </a:lnTo>
                <a:lnTo>
                  <a:pt x="296162" y="315594"/>
                </a:lnTo>
                <a:lnTo>
                  <a:pt x="400262" y="293329"/>
                </a:lnTo>
                <a:lnTo>
                  <a:pt x="460090" y="281912"/>
                </a:lnTo>
                <a:lnTo>
                  <a:pt x="522952" y="271724"/>
                </a:lnTo>
                <a:lnTo>
                  <a:pt x="589743" y="263281"/>
                </a:lnTo>
                <a:lnTo>
                  <a:pt x="661362" y="257098"/>
                </a:lnTo>
                <a:lnTo>
                  <a:pt x="699262" y="255015"/>
                </a:lnTo>
                <a:lnTo>
                  <a:pt x="695380" y="248557"/>
                </a:lnTo>
                <a:lnTo>
                  <a:pt x="670180" y="218143"/>
                </a:lnTo>
                <a:lnTo>
                  <a:pt x="630341" y="175806"/>
                </a:lnTo>
                <a:lnTo>
                  <a:pt x="536026" y="79209"/>
                </a:lnTo>
                <a:lnTo>
                  <a:pt x="521572" y="64140"/>
                </a:lnTo>
                <a:lnTo>
                  <a:pt x="485800" y="25115"/>
                </a:lnTo>
                <a:lnTo>
                  <a:pt x="470987" y="6458"/>
                </a:lnTo>
                <a:lnTo>
                  <a:pt x="467106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398386" y="2362454"/>
            <a:ext cx="699262" cy="396621"/>
          </a:xfrm>
          <a:custGeom>
            <a:avLst/>
            <a:gdLst/>
            <a:ahLst/>
            <a:cxnLst/>
            <a:rect l="l" t="t" r="r" b="b"/>
            <a:pathLst>
              <a:path w="699261" h="396621">
                <a:moveTo>
                  <a:pt x="0" y="377951"/>
                </a:moveTo>
                <a:lnTo>
                  <a:pt x="54864" y="259079"/>
                </a:lnTo>
                <a:lnTo>
                  <a:pt x="61087" y="315594"/>
                </a:lnTo>
                <a:lnTo>
                  <a:pt x="82701" y="303031"/>
                </a:lnTo>
                <a:lnTo>
                  <a:pt x="123793" y="277312"/>
                </a:lnTo>
                <a:lnTo>
                  <a:pt x="162710" y="250638"/>
                </a:lnTo>
                <a:lnTo>
                  <a:pt x="200263" y="222810"/>
                </a:lnTo>
                <a:lnTo>
                  <a:pt x="237263" y="193628"/>
                </a:lnTo>
                <a:lnTo>
                  <a:pt x="274521" y="162892"/>
                </a:lnTo>
                <a:lnTo>
                  <a:pt x="312847" y="130402"/>
                </a:lnTo>
                <a:lnTo>
                  <a:pt x="353052" y="95960"/>
                </a:lnTo>
                <a:lnTo>
                  <a:pt x="374112" y="77944"/>
                </a:lnTo>
                <a:lnTo>
                  <a:pt x="395946" y="59365"/>
                </a:lnTo>
                <a:lnTo>
                  <a:pt x="418656" y="40198"/>
                </a:lnTo>
                <a:lnTo>
                  <a:pt x="442342" y="20418"/>
                </a:lnTo>
                <a:lnTo>
                  <a:pt x="467106" y="0"/>
                </a:lnTo>
                <a:lnTo>
                  <a:pt x="470987" y="6458"/>
                </a:lnTo>
                <a:lnTo>
                  <a:pt x="477309" y="14903"/>
                </a:lnTo>
                <a:lnTo>
                  <a:pt x="508202" y="49954"/>
                </a:lnTo>
                <a:lnTo>
                  <a:pt x="536026" y="79209"/>
                </a:lnTo>
                <a:lnTo>
                  <a:pt x="567103" y="111114"/>
                </a:lnTo>
                <a:lnTo>
                  <a:pt x="599264" y="143901"/>
                </a:lnTo>
                <a:lnTo>
                  <a:pt x="615074" y="160074"/>
                </a:lnTo>
                <a:lnTo>
                  <a:pt x="644795" y="190875"/>
                </a:lnTo>
                <a:lnTo>
                  <a:pt x="680567" y="229900"/>
                </a:lnTo>
                <a:lnTo>
                  <a:pt x="699262" y="255015"/>
                </a:lnTo>
                <a:lnTo>
                  <a:pt x="661362" y="257098"/>
                </a:lnTo>
                <a:lnTo>
                  <a:pt x="624893" y="259875"/>
                </a:lnTo>
                <a:lnTo>
                  <a:pt x="555800" y="267252"/>
                </a:lnTo>
                <a:lnTo>
                  <a:pt x="491086" y="276632"/>
                </a:lnTo>
                <a:lnTo>
                  <a:pt x="429853" y="287499"/>
                </a:lnTo>
                <a:lnTo>
                  <a:pt x="371205" y="299338"/>
                </a:lnTo>
                <a:lnTo>
                  <a:pt x="314244" y="311635"/>
                </a:lnTo>
                <a:lnTo>
                  <a:pt x="286117" y="317794"/>
                </a:lnTo>
                <a:lnTo>
                  <a:pt x="258075" y="323874"/>
                </a:lnTo>
                <a:lnTo>
                  <a:pt x="201799" y="335540"/>
                </a:lnTo>
                <a:lnTo>
                  <a:pt x="144521" y="346117"/>
                </a:lnTo>
                <a:lnTo>
                  <a:pt x="85344" y="355091"/>
                </a:lnTo>
                <a:lnTo>
                  <a:pt x="128905" y="396620"/>
                </a:lnTo>
                <a:lnTo>
                  <a:pt x="0" y="377951"/>
                </a:lnTo>
                <a:close/>
              </a:path>
            </a:pathLst>
          </a:custGeom>
          <a:ln w="9525">
            <a:solidFill>
              <a:srgbClr val="00447B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764283" y="5163820"/>
            <a:ext cx="1005458" cy="761403"/>
          </a:xfrm>
          <a:custGeom>
            <a:avLst/>
            <a:gdLst/>
            <a:ahLst/>
            <a:cxnLst/>
            <a:rect l="l" t="t" r="r" b="b"/>
            <a:pathLst>
              <a:path w="1005458" h="761403">
                <a:moveTo>
                  <a:pt x="43307" y="514273"/>
                </a:moveTo>
                <a:lnTo>
                  <a:pt x="0" y="699706"/>
                </a:lnTo>
                <a:lnTo>
                  <a:pt x="193675" y="761403"/>
                </a:lnTo>
                <a:lnTo>
                  <a:pt x="118491" y="688708"/>
                </a:lnTo>
                <a:lnTo>
                  <a:pt x="160846" y="668769"/>
                </a:lnTo>
                <a:lnTo>
                  <a:pt x="290787" y="605297"/>
                </a:lnTo>
                <a:lnTo>
                  <a:pt x="65886" y="605297"/>
                </a:lnTo>
                <a:lnTo>
                  <a:pt x="62166" y="592782"/>
                </a:lnTo>
                <a:lnTo>
                  <a:pt x="51476" y="553751"/>
                </a:lnTo>
                <a:lnTo>
                  <a:pt x="46591" y="530494"/>
                </a:lnTo>
                <a:lnTo>
                  <a:pt x="43307" y="514273"/>
                </a:lnTo>
                <a:close/>
              </a:path>
              <a:path w="1005458" h="761403">
                <a:moveTo>
                  <a:pt x="849503" y="0"/>
                </a:moveTo>
                <a:lnTo>
                  <a:pt x="812087" y="42390"/>
                </a:lnTo>
                <a:lnTo>
                  <a:pt x="774375" y="82773"/>
                </a:lnTo>
                <a:lnTo>
                  <a:pt x="736385" y="121271"/>
                </a:lnTo>
                <a:lnTo>
                  <a:pt x="698137" y="158006"/>
                </a:lnTo>
                <a:lnTo>
                  <a:pt x="659647" y="193100"/>
                </a:lnTo>
                <a:lnTo>
                  <a:pt x="620935" y="226674"/>
                </a:lnTo>
                <a:lnTo>
                  <a:pt x="582019" y="258849"/>
                </a:lnTo>
                <a:lnTo>
                  <a:pt x="542917" y="289749"/>
                </a:lnTo>
                <a:lnTo>
                  <a:pt x="503647" y="319493"/>
                </a:lnTo>
                <a:lnTo>
                  <a:pt x="464229" y="348205"/>
                </a:lnTo>
                <a:lnTo>
                  <a:pt x="424680" y="376006"/>
                </a:lnTo>
                <a:lnTo>
                  <a:pt x="385018" y="403017"/>
                </a:lnTo>
                <a:lnTo>
                  <a:pt x="345263" y="429361"/>
                </a:lnTo>
                <a:lnTo>
                  <a:pt x="305432" y="455159"/>
                </a:lnTo>
                <a:lnTo>
                  <a:pt x="265543" y="480532"/>
                </a:lnTo>
                <a:lnTo>
                  <a:pt x="65886" y="605297"/>
                </a:lnTo>
                <a:lnTo>
                  <a:pt x="290787" y="605297"/>
                </a:lnTo>
                <a:lnTo>
                  <a:pt x="407893" y="547672"/>
                </a:lnTo>
                <a:lnTo>
                  <a:pt x="449064" y="527923"/>
                </a:lnTo>
                <a:lnTo>
                  <a:pt x="490572" y="508490"/>
                </a:lnTo>
                <a:lnTo>
                  <a:pt x="532542" y="489448"/>
                </a:lnTo>
                <a:lnTo>
                  <a:pt x="575101" y="470868"/>
                </a:lnTo>
                <a:lnTo>
                  <a:pt x="618375" y="452823"/>
                </a:lnTo>
                <a:lnTo>
                  <a:pt x="662490" y="435385"/>
                </a:lnTo>
                <a:lnTo>
                  <a:pt x="707572" y="418627"/>
                </a:lnTo>
                <a:lnTo>
                  <a:pt x="753748" y="402622"/>
                </a:lnTo>
                <a:lnTo>
                  <a:pt x="801145" y="387442"/>
                </a:lnTo>
                <a:lnTo>
                  <a:pt x="849888" y="373159"/>
                </a:lnTo>
                <a:lnTo>
                  <a:pt x="900104" y="359847"/>
                </a:lnTo>
                <a:lnTo>
                  <a:pt x="951918" y="347577"/>
                </a:lnTo>
                <a:lnTo>
                  <a:pt x="1005459" y="336422"/>
                </a:lnTo>
                <a:lnTo>
                  <a:pt x="999653" y="325335"/>
                </a:lnTo>
                <a:lnTo>
                  <a:pt x="978742" y="282013"/>
                </a:lnTo>
                <a:lnTo>
                  <a:pt x="962587" y="246761"/>
                </a:lnTo>
                <a:lnTo>
                  <a:pt x="945313" y="208291"/>
                </a:lnTo>
                <a:lnTo>
                  <a:pt x="909648" y="128131"/>
                </a:lnTo>
                <a:lnTo>
                  <a:pt x="900906" y="108594"/>
                </a:lnTo>
                <a:lnTo>
                  <a:pt x="884122" y="71532"/>
                </a:lnTo>
                <a:lnTo>
                  <a:pt x="861742" y="23986"/>
                </a:lnTo>
                <a:lnTo>
                  <a:pt x="855308" y="11087"/>
                </a:lnTo>
                <a:lnTo>
                  <a:pt x="849503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764283" y="5163820"/>
            <a:ext cx="1005458" cy="761403"/>
          </a:xfrm>
          <a:custGeom>
            <a:avLst/>
            <a:gdLst/>
            <a:ahLst/>
            <a:cxnLst/>
            <a:rect l="l" t="t" r="r" b="b"/>
            <a:pathLst>
              <a:path w="1005458" h="761403">
                <a:moveTo>
                  <a:pt x="0" y="699706"/>
                </a:moveTo>
                <a:lnTo>
                  <a:pt x="43307" y="514273"/>
                </a:lnTo>
                <a:lnTo>
                  <a:pt x="46700" y="531033"/>
                </a:lnTo>
                <a:lnTo>
                  <a:pt x="49349" y="543869"/>
                </a:lnTo>
                <a:lnTo>
                  <a:pt x="59272" y="583129"/>
                </a:lnTo>
                <a:lnTo>
                  <a:pt x="62166" y="592782"/>
                </a:lnTo>
                <a:lnTo>
                  <a:pt x="65886" y="605297"/>
                </a:lnTo>
                <a:lnTo>
                  <a:pt x="105785" y="580219"/>
                </a:lnTo>
                <a:lnTo>
                  <a:pt x="145719" y="555325"/>
                </a:lnTo>
                <a:lnTo>
                  <a:pt x="185669" y="530494"/>
                </a:lnTo>
                <a:lnTo>
                  <a:pt x="225616" y="505603"/>
                </a:lnTo>
                <a:lnTo>
                  <a:pt x="265543" y="480532"/>
                </a:lnTo>
                <a:lnTo>
                  <a:pt x="305432" y="455159"/>
                </a:lnTo>
                <a:lnTo>
                  <a:pt x="345263" y="429361"/>
                </a:lnTo>
                <a:lnTo>
                  <a:pt x="385018" y="403017"/>
                </a:lnTo>
                <a:lnTo>
                  <a:pt x="424680" y="376006"/>
                </a:lnTo>
                <a:lnTo>
                  <a:pt x="464229" y="348205"/>
                </a:lnTo>
                <a:lnTo>
                  <a:pt x="503647" y="319493"/>
                </a:lnTo>
                <a:lnTo>
                  <a:pt x="542917" y="289749"/>
                </a:lnTo>
                <a:lnTo>
                  <a:pt x="582019" y="258849"/>
                </a:lnTo>
                <a:lnTo>
                  <a:pt x="620935" y="226674"/>
                </a:lnTo>
                <a:lnTo>
                  <a:pt x="659647" y="193100"/>
                </a:lnTo>
                <a:lnTo>
                  <a:pt x="698137" y="158006"/>
                </a:lnTo>
                <a:lnTo>
                  <a:pt x="736385" y="121271"/>
                </a:lnTo>
                <a:lnTo>
                  <a:pt x="774375" y="82773"/>
                </a:lnTo>
                <a:lnTo>
                  <a:pt x="812087" y="42390"/>
                </a:lnTo>
                <a:lnTo>
                  <a:pt x="849503" y="0"/>
                </a:lnTo>
                <a:lnTo>
                  <a:pt x="855308" y="11087"/>
                </a:lnTo>
                <a:lnTo>
                  <a:pt x="876219" y="54409"/>
                </a:lnTo>
                <a:lnTo>
                  <a:pt x="892374" y="89661"/>
                </a:lnTo>
                <a:lnTo>
                  <a:pt x="909648" y="128131"/>
                </a:lnTo>
                <a:lnTo>
                  <a:pt x="927481" y="168211"/>
                </a:lnTo>
                <a:lnTo>
                  <a:pt x="936432" y="188351"/>
                </a:lnTo>
                <a:lnTo>
                  <a:pt x="954055" y="227828"/>
                </a:lnTo>
                <a:lnTo>
                  <a:pt x="970839" y="264890"/>
                </a:lnTo>
                <a:lnTo>
                  <a:pt x="993219" y="312436"/>
                </a:lnTo>
                <a:lnTo>
                  <a:pt x="1005459" y="336422"/>
                </a:lnTo>
                <a:lnTo>
                  <a:pt x="951918" y="347577"/>
                </a:lnTo>
                <a:lnTo>
                  <a:pt x="900104" y="359847"/>
                </a:lnTo>
                <a:lnTo>
                  <a:pt x="849888" y="373159"/>
                </a:lnTo>
                <a:lnTo>
                  <a:pt x="801145" y="387442"/>
                </a:lnTo>
                <a:lnTo>
                  <a:pt x="753748" y="402622"/>
                </a:lnTo>
                <a:lnTo>
                  <a:pt x="707572" y="418627"/>
                </a:lnTo>
                <a:lnTo>
                  <a:pt x="662490" y="435385"/>
                </a:lnTo>
                <a:lnTo>
                  <a:pt x="618375" y="452823"/>
                </a:lnTo>
                <a:lnTo>
                  <a:pt x="575101" y="470868"/>
                </a:lnTo>
                <a:lnTo>
                  <a:pt x="532542" y="489448"/>
                </a:lnTo>
                <a:lnTo>
                  <a:pt x="490572" y="508490"/>
                </a:lnTo>
                <a:lnTo>
                  <a:pt x="449064" y="527923"/>
                </a:lnTo>
                <a:lnTo>
                  <a:pt x="407893" y="547672"/>
                </a:lnTo>
                <a:lnTo>
                  <a:pt x="366931" y="567666"/>
                </a:lnTo>
                <a:lnTo>
                  <a:pt x="326052" y="587832"/>
                </a:lnTo>
                <a:lnTo>
                  <a:pt x="285131" y="608098"/>
                </a:lnTo>
                <a:lnTo>
                  <a:pt x="244040" y="628392"/>
                </a:lnTo>
                <a:lnTo>
                  <a:pt x="202654" y="648639"/>
                </a:lnTo>
                <a:lnTo>
                  <a:pt x="160846" y="668769"/>
                </a:lnTo>
                <a:lnTo>
                  <a:pt x="118491" y="688708"/>
                </a:lnTo>
                <a:lnTo>
                  <a:pt x="193675" y="761403"/>
                </a:lnTo>
                <a:lnTo>
                  <a:pt x="0" y="699706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837182" y="5568289"/>
            <a:ext cx="480821" cy="197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357137" y="2642857"/>
            <a:ext cx="549503" cy="282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113269" y="5531992"/>
            <a:ext cx="434975" cy="257403"/>
          </a:xfrm>
          <a:custGeom>
            <a:avLst/>
            <a:gdLst/>
            <a:ahLst/>
            <a:cxnLst/>
            <a:rect l="l" t="t" r="r" b="b"/>
            <a:pathLst>
              <a:path w="434975" h="257403">
                <a:moveTo>
                  <a:pt x="306324" y="0"/>
                </a:moveTo>
                <a:lnTo>
                  <a:pt x="306324" y="64388"/>
                </a:lnTo>
                <a:lnTo>
                  <a:pt x="0" y="64388"/>
                </a:lnTo>
                <a:lnTo>
                  <a:pt x="0" y="193065"/>
                </a:lnTo>
                <a:lnTo>
                  <a:pt x="306324" y="193065"/>
                </a:lnTo>
                <a:lnTo>
                  <a:pt x="306324" y="257403"/>
                </a:lnTo>
                <a:lnTo>
                  <a:pt x="434975" y="128727"/>
                </a:lnTo>
                <a:lnTo>
                  <a:pt x="306324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113269" y="5531992"/>
            <a:ext cx="434975" cy="257403"/>
          </a:xfrm>
          <a:custGeom>
            <a:avLst/>
            <a:gdLst/>
            <a:ahLst/>
            <a:cxnLst/>
            <a:rect l="l" t="t" r="r" b="b"/>
            <a:pathLst>
              <a:path w="434975" h="257403">
                <a:moveTo>
                  <a:pt x="0" y="64388"/>
                </a:moveTo>
                <a:lnTo>
                  <a:pt x="306324" y="64388"/>
                </a:lnTo>
                <a:lnTo>
                  <a:pt x="306324" y="0"/>
                </a:lnTo>
                <a:lnTo>
                  <a:pt x="434975" y="128727"/>
                </a:lnTo>
                <a:lnTo>
                  <a:pt x="306324" y="257403"/>
                </a:lnTo>
                <a:lnTo>
                  <a:pt x="306324" y="193065"/>
                </a:lnTo>
                <a:lnTo>
                  <a:pt x="0" y="193065"/>
                </a:lnTo>
                <a:lnTo>
                  <a:pt x="0" y="64388"/>
                </a:lnTo>
                <a:close/>
              </a:path>
            </a:pathLst>
          </a:custGeom>
          <a:ln w="9525">
            <a:solidFill>
              <a:srgbClr val="00447B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113269" y="5892076"/>
            <a:ext cx="434975" cy="257352"/>
          </a:xfrm>
          <a:custGeom>
            <a:avLst/>
            <a:gdLst/>
            <a:ahLst/>
            <a:cxnLst/>
            <a:rect l="l" t="t" r="r" b="b"/>
            <a:pathLst>
              <a:path w="434975" h="257352">
                <a:moveTo>
                  <a:pt x="306324" y="0"/>
                </a:moveTo>
                <a:lnTo>
                  <a:pt x="306324" y="64338"/>
                </a:lnTo>
                <a:lnTo>
                  <a:pt x="0" y="64338"/>
                </a:lnTo>
                <a:lnTo>
                  <a:pt x="0" y="193014"/>
                </a:lnTo>
                <a:lnTo>
                  <a:pt x="306324" y="193014"/>
                </a:lnTo>
                <a:lnTo>
                  <a:pt x="306324" y="257352"/>
                </a:lnTo>
                <a:lnTo>
                  <a:pt x="434975" y="128676"/>
                </a:lnTo>
                <a:lnTo>
                  <a:pt x="306324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113269" y="5892076"/>
            <a:ext cx="434975" cy="257352"/>
          </a:xfrm>
          <a:custGeom>
            <a:avLst/>
            <a:gdLst/>
            <a:ahLst/>
            <a:cxnLst/>
            <a:rect l="l" t="t" r="r" b="b"/>
            <a:pathLst>
              <a:path w="434975" h="257352">
                <a:moveTo>
                  <a:pt x="0" y="64338"/>
                </a:moveTo>
                <a:lnTo>
                  <a:pt x="306324" y="64338"/>
                </a:lnTo>
                <a:lnTo>
                  <a:pt x="306324" y="0"/>
                </a:lnTo>
                <a:lnTo>
                  <a:pt x="434975" y="128676"/>
                </a:lnTo>
                <a:lnTo>
                  <a:pt x="306324" y="257352"/>
                </a:lnTo>
                <a:lnTo>
                  <a:pt x="306324" y="193014"/>
                </a:lnTo>
                <a:lnTo>
                  <a:pt x="0" y="193014"/>
                </a:lnTo>
                <a:lnTo>
                  <a:pt x="0" y="64338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132832" y="5559552"/>
            <a:ext cx="326136" cy="307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169027" y="5596323"/>
            <a:ext cx="200690" cy="180649"/>
          </a:xfrm>
          <a:custGeom>
            <a:avLst/>
            <a:gdLst/>
            <a:ahLst/>
            <a:cxnLst/>
            <a:rect l="l" t="t" r="r" b="b"/>
            <a:pathLst>
              <a:path w="200690" h="180649">
                <a:moveTo>
                  <a:pt x="90126" y="0"/>
                </a:moveTo>
                <a:lnTo>
                  <a:pt x="48326" y="12709"/>
                </a:lnTo>
                <a:lnTo>
                  <a:pt x="17139" y="39640"/>
                </a:lnTo>
                <a:lnTo>
                  <a:pt x="1156" y="76634"/>
                </a:lnTo>
                <a:lnTo>
                  <a:pt x="0" y="90482"/>
                </a:lnTo>
                <a:lnTo>
                  <a:pt x="258" y="97042"/>
                </a:lnTo>
                <a:lnTo>
                  <a:pt x="19411" y="143196"/>
                </a:lnTo>
                <a:lnTo>
                  <a:pt x="51522" y="167763"/>
                </a:lnTo>
                <a:lnTo>
                  <a:pt x="96344" y="179935"/>
                </a:lnTo>
                <a:lnTo>
                  <a:pt x="113720" y="180649"/>
                </a:lnTo>
                <a:lnTo>
                  <a:pt x="128092" y="177920"/>
                </a:lnTo>
                <a:lnTo>
                  <a:pt x="165576" y="159296"/>
                </a:lnTo>
                <a:lnTo>
                  <a:pt x="191226" y="127671"/>
                </a:lnTo>
                <a:lnTo>
                  <a:pt x="200690" y="86464"/>
                </a:lnTo>
                <a:lnTo>
                  <a:pt x="199032" y="73537"/>
                </a:lnTo>
                <a:lnTo>
                  <a:pt x="182576" y="38992"/>
                </a:lnTo>
                <a:lnTo>
                  <a:pt x="151014" y="13568"/>
                </a:lnTo>
                <a:lnTo>
                  <a:pt x="107061" y="819"/>
                </a:lnTo>
                <a:lnTo>
                  <a:pt x="9012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169027" y="5596323"/>
            <a:ext cx="200690" cy="180649"/>
          </a:xfrm>
          <a:custGeom>
            <a:avLst/>
            <a:gdLst/>
            <a:ahLst/>
            <a:cxnLst/>
            <a:rect l="l" t="t" r="r" b="b"/>
            <a:pathLst>
              <a:path w="200690" h="180649">
                <a:moveTo>
                  <a:pt x="0" y="90482"/>
                </a:moveTo>
                <a:lnTo>
                  <a:pt x="9895" y="51059"/>
                </a:lnTo>
                <a:lnTo>
                  <a:pt x="36524" y="20311"/>
                </a:lnTo>
                <a:lnTo>
                  <a:pt x="75296" y="2399"/>
                </a:lnTo>
                <a:lnTo>
                  <a:pt x="90126" y="0"/>
                </a:lnTo>
                <a:lnTo>
                  <a:pt x="107061" y="819"/>
                </a:lnTo>
                <a:lnTo>
                  <a:pt x="151014" y="13568"/>
                </a:lnTo>
                <a:lnTo>
                  <a:pt x="182576" y="38992"/>
                </a:lnTo>
                <a:lnTo>
                  <a:pt x="199032" y="73537"/>
                </a:lnTo>
                <a:lnTo>
                  <a:pt x="200690" y="86464"/>
                </a:lnTo>
                <a:lnTo>
                  <a:pt x="199603" y="101053"/>
                </a:lnTo>
                <a:lnTo>
                  <a:pt x="184259" y="139446"/>
                </a:lnTo>
                <a:lnTo>
                  <a:pt x="154181" y="167118"/>
                </a:lnTo>
                <a:lnTo>
                  <a:pt x="113720" y="180649"/>
                </a:lnTo>
                <a:lnTo>
                  <a:pt x="96344" y="179935"/>
                </a:lnTo>
                <a:lnTo>
                  <a:pt x="51522" y="167763"/>
                </a:lnTo>
                <a:lnTo>
                  <a:pt x="19411" y="143196"/>
                </a:lnTo>
                <a:lnTo>
                  <a:pt x="258" y="97042"/>
                </a:lnTo>
                <a:lnTo>
                  <a:pt x="0" y="90482"/>
                </a:lnTo>
                <a:close/>
              </a:path>
            </a:pathLst>
          </a:custGeom>
          <a:ln w="19049">
            <a:solidFill>
              <a:srgbClr val="FFFFFF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132832" y="5789676"/>
            <a:ext cx="326136" cy="307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169027" y="5826549"/>
            <a:ext cx="200690" cy="180649"/>
          </a:xfrm>
          <a:custGeom>
            <a:avLst/>
            <a:gdLst/>
            <a:ahLst/>
            <a:cxnLst/>
            <a:rect l="l" t="t" r="r" b="b"/>
            <a:pathLst>
              <a:path w="200690" h="180649">
                <a:moveTo>
                  <a:pt x="90126" y="0"/>
                </a:moveTo>
                <a:lnTo>
                  <a:pt x="48326" y="12709"/>
                </a:lnTo>
                <a:lnTo>
                  <a:pt x="17139" y="39640"/>
                </a:lnTo>
                <a:lnTo>
                  <a:pt x="1156" y="76634"/>
                </a:lnTo>
                <a:lnTo>
                  <a:pt x="0" y="90482"/>
                </a:lnTo>
                <a:lnTo>
                  <a:pt x="258" y="97042"/>
                </a:lnTo>
                <a:lnTo>
                  <a:pt x="19411" y="143196"/>
                </a:lnTo>
                <a:lnTo>
                  <a:pt x="51522" y="167763"/>
                </a:lnTo>
                <a:lnTo>
                  <a:pt x="96344" y="179935"/>
                </a:lnTo>
                <a:lnTo>
                  <a:pt x="113720" y="180649"/>
                </a:lnTo>
                <a:lnTo>
                  <a:pt x="128092" y="177920"/>
                </a:lnTo>
                <a:lnTo>
                  <a:pt x="165576" y="159296"/>
                </a:lnTo>
                <a:lnTo>
                  <a:pt x="191226" y="127671"/>
                </a:lnTo>
                <a:lnTo>
                  <a:pt x="200690" y="86464"/>
                </a:lnTo>
                <a:lnTo>
                  <a:pt x="199032" y="73537"/>
                </a:lnTo>
                <a:lnTo>
                  <a:pt x="182576" y="38992"/>
                </a:lnTo>
                <a:lnTo>
                  <a:pt x="151014" y="13568"/>
                </a:lnTo>
                <a:lnTo>
                  <a:pt x="107061" y="819"/>
                </a:lnTo>
                <a:lnTo>
                  <a:pt x="9012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169027" y="5826549"/>
            <a:ext cx="200690" cy="180649"/>
          </a:xfrm>
          <a:custGeom>
            <a:avLst/>
            <a:gdLst/>
            <a:ahLst/>
            <a:cxnLst/>
            <a:rect l="l" t="t" r="r" b="b"/>
            <a:pathLst>
              <a:path w="200690" h="180649">
                <a:moveTo>
                  <a:pt x="0" y="90482"/>
                </a:moveTo>
                <a:lnTo>
                  <a:pt x="9895" y="51059"/>
                </a:lnTo>
                <a:lnTo>
                  <a:pt x="36524" y="20311"/>
                </a:lnTo>
                <a:lnTo>
                  <a:pt x="75296" y="2399"/>
                </a:lnTo>
                <a:lnTo>
                  <a:pt x="90126" y="0"/>
                </a:lnTo>
                <a:lnTo>
                  <a:pt x="107061" y="819"/>
                </a:lnTo>
                <a:lnTo>
                  <a:pt x="151014" y="13568"/>
                </a:lnTo>
                <a:lnTo>
                  <a:pt x="182576" y="38992"/>
                </a:lnTo>
                <a:lnTo>
                  <a:pt x="199032" y="73537"/>
                </a:lnTo>
                <a:lnTo>
                  <a:pt x="200690" y="86464"/>
                </a:lnTo>
                <a:lnTo>
                  <a:pt x="199603" y="101053"/>
                </a:lnTo>
                <a:lnTo>
                  <a:pt x="184259" y="139446"/>
                </a:lnTo>
                <a:lnTo>
                  <a:pt x="154181" y="167118"/>
                </a:lnTo>
                <a:lnTo>
                  <a:pt x="113720" y="180649"/>
                </a:lnTo>
                <a:lnTo>
                  <a:pt x="96344" y="179935"/>
                </a:lnTo>
                <a:lnTo>
                  <a:pt x="51522" y="167763"/>
                </a:lnTo>
                <a:lnTo>
                  <a:pt x="19411" y="143196"/>
                </a:lnTo>
                <a:lnTo>
                  <a:pt x="258" y="97042"/>
                </a:lnTo>
                <a:lnTo>
                  <a:pt x="0" y="90482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132832" y="6062471"/>
            <a:ext cx="326136" cy="307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169027" y="6099116"/>
            <a:ext cx="200690" cy="180649"/>
          </a:xfrm>
          <a:custGeom>
            <a:avLst/>
            <a:gdLst/>
            <a:ahLst/>
            <a:cxnLst/>
            <a:rect l="l" t="t" r="r" b="b"/>
            <a:pathLst>
              <a:path w="200690" h="180649">
                <a:moveTo>
                  <a:pt x="90126" y="0"/>
                </a:moveTo>
                <a:lnTo>
                  <a:pt x="48326" y="12709"/>
                </a:lnTo>
                <a:lnTo>
                  <a:pt x="17139" y="39640"/>
                </a:lnTo>
                <a:lnTo>
                  <a:pt x="1156" y="76634"/>
                </a:lnTo>
                <a:lnTo>
                  <a:pt x="0" y="90482"/>
                </a:lnTo>
                <a:lnTo>
                  <a:pt x="258" y="97044"/>
                </a:lnTo>
                <a:lnTo>
                  <a:pt x="19411" y="143201"/>
                </a:lnTo>
                <a:lnTo>
                  <a:pt x="51522" y="167766"/>
                </a:lnTo>
                <a:lnTo>
                  <a:pt x="96344" y="179935"/>
                </a:lnTo>
                <a:lnTo>
                  <a:pt x="113720" y="180649"/>
                </a:lnTo>
                <a:lnTo>
                  <a:pt x="128092" y="177921"/>
                </a:lnTo>
                <a:lnTo>
                  <a:pt x="165576" y="159300"/>
                </a:lnTo>
                <a:lnTo>
                  <a:pt x="191226" y="127676"/>
                </a:lnTo>
                <a:lnTo>
                  <a:pt x="200690" y="86464"/>
                </a:lnTo>
                <a:lnTo>
                  <a:pt x="199032" y="73537"/>
                </a:lnTo>
                <a:lnTo>
                  <a:pt x="182576" y="38992"/>
                </a:lnTo>
                <a:lnTo>
                  <a:pt x="151014" y="13568"/>
                </a:lnTo>
                <a:lnTo>
                  <a:pt x="107061" y="819"/>
                </a:lnTo>
                <a:lnTo>
                  <a:pt x="9012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169027" y="6099116"/>
            <a:ext cx="200690" cy="180649"/>
          </a:xfrm>
          <a:custGeom>
            <a:avLst/>
            <a:gdLst/>
            <a:ahLst/>
            <a:cxnLst/>
            <a:rect l="l" t="t" r="r" b="b"/>
            <a:pathLst>
              <a:path w="200690" h="180649">
                <a:moveTo>
                  <a:pt x="0" y="90482"/>
                </a:moveTo>
                <a:lnTo>
                  <a:pt x="9895" y="51059"/>
                </a:lnTo>
                <a:lnTo>
                  <a:pt x="36524" y="20311"/>
                </a:lnTo>
                <a:lnTo>
                  <a:pt x="75296" y="2399"/>
                </a:lnTo>
                <a:lnTo>
                  <a:pt x="90126" y="0"/>
                </a:lnTo>
                <a:lnTo>
                  <a:pt x="107061" y="819"/>
                </a:lnTo>
                <a:lnTo>
                  <a:pt x="151014" y="13568"/>
                </a:lnTo>
                <a:lnTo>
                  <a:pt x="182576" y="38992"/>
                </a:lnTo>
                <a:lnTo>
                  <a:pt x="199032" y="73537"/>
                </a:lnTo>
                <a:lnTo>
                  <a:pt x="200690" y="86464"/>
                </a:lnTo>
                <a:lnTo>
                  <a:pt x="199603" y="101056"/>
                </a:lnTo>
                <a:lnTo>
                  <a:pt x="184259" y="139452"/>
                </a:lnTo>
                <a:lnTo>
                  <a:pt x="154181" y="167121"/>
                </a:lnTo>
                <a:lnTo>
                  <a:pt x="113720" y="180649"/>
                </a:lnTo>
                <a:lnTo>
                  <a:pt x="96344" y="179935"/>
                </a:lnTo>
                <a:lnTo>
                  <a:pt x="51522" y="167766"/>
                </a:lnTo>
                <a:lnTo>
                  <a:pt x="19411" y="143201"/>
                </a:lnTo>
                <a:lnTo>
                  <a:pt x="258" y="97044"/>
                </a:lnTo>
                <a:lnTo>
                  <a:pt x="0" y="90482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073522" y="4566284"/>
            <a:ext cx="1462531" cy="165734"/>
          </a:xfrm>
          <a:custGeom>
            <a:avLst/>
            <a:gdLst/>
            <a:ahLst/>
            <a:cxnLst/>
            <a:rect l="l" t="t" r="r" b="b"/>
            <a:pathLst>
              <a:path w="1462531" h="165734">
                <a:moveTo>
                  <a:pt x="246761" y="5460"/>
                </a:moveTo>
                <a:lnTo>
                  <a:pt x="0" y="83819"/>
                </a:lnTo>
                <a:lnTo>
                  <a:pt x="270002" y="165734"/>
                </a:lnTo>
                <a:lnTo>
                  <a:pt x="210947" y="110235"/>
                </a:lnTo>
                <a:lnTo>
                  <a:pt x="1423496" y="110235"/>
                </a:lnTo>
                <a:lnTo>
                  <a:pt x="1428339" y="98177"/>
                </a:lnTo>
                <a:lnTo>
                  <a:pt x="1433896" y="85168"/>
                </a:lnTo>
                <a:lnTo>
                  <a:pt x="1439617" y="72064"/>
                </a:lnTo>
                <a:lnTo>
                  <a:pt x="1445238" y="59018"/>
                </a:lnTo>
                <a:lnTo>
                  <a:pt x="1449395" y="48862"/>
                </a:lnTo>
                <a:lnTo>
                  <a:pt x="205087" y="48862"/>
                </a:lnTo>
                <a:lnTo>
                  <a:pt x="210467" y="41747"/>
                </a:lnTo>
                <a:lnTo>
                  <a:pt x="214779" y="36291"/>
                </a:lnTo>
                <a:lnTo>
                  <a:pt x="219294" y="31215"/>
                </a:lnTo>
                <a:lnTo>
                  <a:pt x="225282" y="25238"/>
                </a:lnTo>
                <a:lnTo>
                  <a:pt x="234014" y="17080"/>
                </a:lnTo>
                <a:lnTo>
                  <a:pt x="246761" y="5460"/>
                </a:lnTo>
                <a:close/>
              </a:path>
              <a:path w="1462531" h="165734">
                <a:moveTo>
                  <a:pt x="1423496" y="110235"/>
                </a:moveTo>
                <a:lnTo>
                  <a:pt x="210947" y="110235"/>
                </a:lnTo>
                <a:lnTo>
                  <a:pt x="438693" y="115844"/>
                </a:lnTo>
                <a:lnTo>
                  <a:pt x="1001275" y="138324"/>
                </a:lnTo>
                <a:lnTo>
                  <a:pt x="1413082" y="146209"/>
                </a:lnTo>
                <a:lnTo>
                  <a:pt x="1415320" y="135107"/>
                </a:lnTo>
                <a:lnTo>
                  <a:pt x="1418786" y="123299"/>
                </a:lnTo>
                <a:lnTo>
                  <a:pt x="1423214" y="110938"/>
                </a:lnTo>
                <a:lnTo>
                  <a:pt x="1423496" y="110235"/>
                </a:lnTo>
                <a:close/>
              </a:path>
              <a:path w="1462531" h="165734">
                <a:moveTo>
                  <a:pt x="1462532" y="0"/>
                </a:moveTo>
                <a:lnTo>
                  <a:pt x="1108328" y="13631"/>
                </a:lnTo>
                <a:lnTo>
                  <a:pt x="651592" y="39109"/>
                </a:lnTo>
                <a:lnTo>
                  <a:pt x="552643" y="43045"/>
                </a:lnTo>
                <a:lnTo>
                  <a:pt x="435262" y="46115"/>
                </a:lnTo>
                <a:lnTo>
                  <a:pt x="205087" y="48862"/>
                </a:lnTo>
                <a:lnTo>
                  <a:pt x="1449395" y="48862"/>
                </a:lnTo>
                <a:lnTo>
                  <a:pt x="1450517" y="46115"/>
                </a:lnTo>
                <a:lnTo>
                  <a:pt x="1455114" y="33710"/>
                </a:lnTo>
                <a:lnTo>
                  <a:pt x="1458839" y="21754"/>
                </a:lnTo>
                <a:lnTo>
                  <a:pt x="1461400" y="10466"/>
                </a:lnTo>
                <a:lnTo>
                  <a:pt x="1462532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073522" y="4566284"/>
            <a:ext cx="1462531" cy="165734"/>
          </a:xfrm>
          <a:custGeom>
            <a:avLst/>
            <a:gdLst/>
            <a:ahLst/>
            <a:cxnLst/>
            <a:rect l="l" t="t" r="r" b="b"/>
            <a:pathLst>
              <a:path w="1462531" h="165734">
                <a:moveTo>
                  <a:pt x="0" y="83819"/>
                </a:moveTo>
                <a:lnTo>
                  <a:pt x="246761" y="5460"/>
                </a:lnTo>
                <a:lnTo>
                  <a:pt x="234014" y="17080"/>
                </a:lnTo>
                <a:lnTo>
                  <a:pt x="225282" y="25238"/>
                </a:lnTo>
                <a:lnTo>
                  <a:pt x="219294" y="31215"/>
                </a:lnTo>
                <a:lnTo>
                  <a:pt x="214779" y="36291"/>
                </a:lnTo>
                <a:lnTo>
                  <a:pt x="210467" y="41747"/>
                </a:lnTo>
                <a:lnTo>
                  <a:pt x="205087" y="48862"/>
                </a:lnTo>
                <a:lnTo>
                  <a:pt x="290515" y="48212"/>
                </a:lnTo>
                <a:lnTo>
                  <a:pt x="366868" y="47292"/>
                </a:lnTo>
                <a:lnTo>
                  <a:pt x="435262" y="46115"/>
                </a:lnTo>
                <a:lnTo>
                  <a:pt x="496815" y="44695"/>
                </a:lnTo>
                <a:lnTo>
                  <a:pt x="552643" y="43045"/>
                </a:lnTo>
                <a:lnTo>
                  <a:pt x="603863" y="41178"/>
                </a:lnTo>
                <a:lnTo>
                  <a:pt x="651592" y="39109"/>
                </a:lnTo>
                <a:lnTo>
                  <a:pt x="696946" y="36852"/>
                </a:lnTo>
                <a:lnTo>
                  <a:pt x="741044" y="34419"/>
                </a:lnTo>
                <a:lnTo>
                  <a:pt x="785000" y="31825"/>
                </a:lnTo>
                <a:lnTo>
                  <a:pt x="829933" y="29083"/>
                </a:lnTo>
                <a:lnTo>
                  <a:pt x="876959" y="26206"/>
                </a:lnTo>
                <a:lnTo>
                  <a:pt x="927194" y="23209"/>
                </a:lnTo>
                <a:lnTo>
                  <a:pt x="981757" y="20105"/>
                </a:lnTo>
                <a:lnTo>
                  <a:pt x="1041762" y="16908"/>
                </a:lnTo>
                <a:lnTo>
                  <a:pt x="1108328" y="13631"/>
                </a:lnTo>
                <a:lnTo>
                  <a:pt x="1182571" y="10288"/>
                </a:lnTo>
                <a:lnTo>
                  <a:pt x="1265608" y="6893"/>
                </a:lnTo>
                <a:lnTo>
                  <a:pt x="1358556" y="3459"/>
                </a:lnTo>
                <a:lnTo>
                  <a:pt x="1462532" y="0"/>
                </a:lnTo>
                <a:lnTo>
                  <a:pt x="1461400" y="10466"/>
                </a:lnTo>
                <a:lnTo>
                  <a:pt x="1445238" y="59018"/>
                </a:lnTo>
                <a:lnTo>
                  <a:pt x="1433896" y="85168"/>
                </a:lnTo>
                <a:lnTo>
                  <a:pt x="1428339" y="98177"/>
                </a:lnTo>
                <a:lnTo>
                  <a:pt x="1423214" y="110938"/>
                </a:lnTo>
                <a:lnTo>
                  <a:pt x="1418786" y="123299"/>
                </a:lnTo>
                <a:lnTo>
                  <a:pt x="1415320" y="135107"/>
                </a:lnTo>
                <a:lnTo>
                  <a:pt x="1413082" y="146209"/>
                </a:lnTo>
                <a:lnTo>
                  <a:pt x="1309500" y="144759"/>
                </a:lnTo>
                <a:lnTo>
                  <a:pt x="1217735" y="143240"/>
                </a:lnTo>
                <a:lnTo>
                  <a:pt x="1136581" y="141657"/>
                </a:lnTo>
                <a:lnTo>
                  <a:pt x="1064830" y="140017"/>
                </a:lnTo>
                <a:lnTo>
                  <a:pt x="1001275" y="138324"/>
                </a:lnTo>
                <a:lnTo>
                  <a:pt x="944711" y="136584"/>
                </a:lnTo>
                <a:lnTo>
                  <a:pt x="893930" y="134802"/>
                </a:lnTo>
                <a:lnTo>
                  <a:pt x="847725" y="132984"/>
                </a:lnTo>
                <a:lnTo>
                  <a:pt x="804889" y="131134"/>
                </a:lnTo>
                <a:lnTo>
                  <a:pt x="764216" y="129258"/>
                </a:lnTo>
                <a:lnTo>
                  <a:pt x="724499" y="127361"/>
                </a:lnTo>
                <a:lnTo>
                  <a:pt x="684532" y="125449"/>
                </a:lnTo>
                <a:lnTo>
                  <a:pt x="643106" y="123527"/>
                </a:lnTo>
                <a:lnTo>
                  <a:pt x="599017" y="121600"/>
                </a:lnTo>
                <a:lnTo>
                  <a:pt x="551056" y="119674"/>
                </a:lnTo>
                <a:lnTo>
                  <a:pt x="498017" y="117753"/>
                </a:lnTo>
                <a:lnTo>
                  <a:pt x="438693" y="115844"/>
                </a:lnTo>
                <a:lnTo>
                  <a:pt x="371878" y="113951"/>
                </a:lnTo>
                <a:lnTo>
                  <a:pt x="296365" y="112080"/>
                </a:lnTo>
                <a:lnTo>
                  <a:pt x="210947" y="110235"/>
                </a:lnTo>
                <a:lnTo>
                  <a:pt x="270002" y="165734"/>
                </a:lnTo>
                <a:lnTo>
                  <a:pt x="0" y="83819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388641" y="2829420"/>
            <a:ext cx="549503" cy="282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500018" y="1683753"/>
            <a:ext cx="549503" cy="282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760979" y="2121026"/>
            <a:ext cx="2981758" cy="4828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760979" y="2121026"/>
            <a:ext cx="2981758" cy="482899"/>
          </a:xfrm>
          <a:custGeom>
            <a:avLst/>
            <a:gdLst/>
            <a:ahLst/>
            <a:cxnLst/>
            <a:rect l="l" t="t" r="r" b="b"/>
            <a:pathLst>
              <a:path w="2981758" h="482899">
                <a:moveTo>
                  <a:pt x="0" y="81279"/>
                </a:moveTo>
                <a:lnTo>
                  <a:pt x="272923" y="0"/>
                </a:lnTo>
                <a:lnTo>
                  <a:pt x="192151" y="56133"/>
                </a:lnTo>
                <a:lnTo>
                  <a:pt x="2256536" y="200024"/>
                </a:lnTo>
                <a:lnTo>
                  <a:pt x="2302544" y="209017"/>
                </a:lnTo>
                <a:lnTo>
                  <a:pt x="2341712" y="227731"/>
                </a:lnTo>
                <a:lnTo>
                  <a:pt x="2376971" y="252000"/>
                </a:lnTo>
                <a:lnTo>
                  <a:pt x="2388362" y="260603"/>
                </a:lnTo>
                <a:lnTo>
                  <a:pt x="2399752" y="269207"/>
                </a:lnTo>
                <a:lnTo>
                  <a:pt x="2435011" y="293476"/>
                </a:lnTo>
                <a:lnTo>
                  <a:pt x="2474179" y="312190"/>
                </a:lnTo>
                <a:lnTo>
                  <a:pt x="2520188" y="321182"/>
                </a:lnTo>
                <a:lnTo>
                  <a:pt x="2884424" y="358774"/>
                </a:lnTo>
                <a:lnTo>
                  <a:pt x="2901413" y="394578"/>
                </a:lnTo>
                <a:lnTo>
                  <a:pt x="2931573" y="424450"/>
                </a:lnTo>
                <a:lnTo>
                  <a:pt x="2939591" y="430779"/>
                </a:lnTo>
                <a:lnTo>
                  <a:pt x="2947541" y="437270"/>
                </a:lnTo>
                <a:lnTo>
                  <a:pt x="2976084" y="470990"/>
                </a:lnTo>
                <a:lnTo>
                  <a:pt x="2981758" y="482899"/>
                </a:lnTo>
                <a:lnTo>
                  <a:pt x="2841419" y="449475"/>
                </a:lnTo>
                <a:lnTo>
                  <a:pt x="2701684" y="418775"/>
                </a:lnTo>
                <a:lnTo>
                  <a:pt x="2562455" y="390615"/>
                </a:lnTo>
                <a:lnTo>
                  <a:pt x="2423634" y="364809"/>
                </a:lnTo>
                <a:lnTo>
                  <a:pt x="2285123" y="341169"/>
                </a:lnTo>
                <a:lnTo>
                  <a:pt x="2146822" y="319509"/>
                </a:lnTo>
                <a:lnTo>
                  <a:pt x="2008636" y="299645"/>
                </a:lnTo>
                <a:lnTo>
                  <a:pt x="1870465" y="281389"/>
                </a:lnTo>
                <a:lnTo>
                  <a:pt x="1732211" y="264555"/>
                </a:lnTo>
                <a:lnTo>
                  <a:pt x="1593777" y="248957"/>
                </a:lnTo>
                <a:lnTo>
                  <a:pt x="1455064" y="234409"/>
                </a:lnTo>
                <a:lnTo>
                  <a:pt x="1315974" y="220725"/>
                </a:lnTo>
                <a:lnTo>
                  <a:pt x="1176409" y="207719"/>
                </a:lnTo>
                <a:lnTo>
                  <a:pt x="1036272" y="195205"/>
                </a:lnTo>
                <a:lnTo>
                  <a:pt x="895463" y="182995"/>
                </a:lnTo>
                <a:lnTo>
                  <a:pt x="753886" y="170905"/>
                </a:lnTo>
                <a:lnTo>
                  <a:pt x="611442" y="158748"/>
                </a:lnTo>
                <a:lnTo>
                  <a:pt x="468033" y="146338"/>
                </a:lnTo>
                <a:lnTo>
                  <a:pt x="323560" y="133489"/>
                </a:lnTo>
                <a:lnTo>
                  <a:pt x="177927" y="120014"/>
                </a:lnTo>
                <a:lnTo>
                  <a:pt x="275590" y="212470"/>
                </a:lnTo>
                <a:lnTo>
                  <a:pt x="0" y="81279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929889" y="2307335"/>
            <a:ext cx="2809240" cy="74510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929889" y="2307335"/>
            <a:ext cx="2809240" cy="745109"/>
          </a:xfrm>
          <a:custGeom>
            <a:avLst/>
            <a:gdLst/>
            <a:ahLst/>
            <a:cxnLst/>
            <a:rect l="l" t="t" r="r" b="b"/>
            <a:pathLst>
              <a:path w="2809240" h="745109">
                <a:moveTo>
                  <a:pt x="0" y="745109"/>
                </a:moveTo>
                <a:lnTo>
                  <a:pt x="197866" y="678942"/>
                </a:lnTo>
                <a:lnTo>
                  <a:pt x="180014" y="678266"/>
                </a:lnTo>
                <a:lnTo>
                  <a:pt x="166434" y="677935"/>
                </a:lnTo>
                <a:lnTo>
                  <a:pt x="156255" y="677870"/>
                </a:lnTo>
                <a:lnTo>
                  <a:pt x="148609" y="677989"/>
                </a:lnTo>
                <a:lnTo>
                  <a:pt x="142627" y="678212"/>
                </a:lnTo>
                <a:lnTo>
                  <a:pt x="137441" y="678458"/>
                </a:lnTo>
                <a:lnTo>
                  <a:pt x="132181" y="678646"/>
                </a:lnTo>
                <a:lnTo>
                  <a:pt x="125979" y="678694"/>
                </a:lnTo>
                <a:lnTo>
                  <a:pt x="117966" y="678523"/>
                </a:lnTo>
                <a:lnTo>
                  <a:pt x="122527" y="673668"/>
                </a:lnTo>
                <a:lnTo>
                  <a:pt x="157838" y="637784"/>
                </a:lnTo>
                <a:lnTo>
                  <a:pt x="201317" y="596763"/>
                </a:lnTo>
                <a:lnTo>
                  <a:pt x="237900" y="564399"/>
                </a:lnTo>
                <a:lnTo>
                  <a:pt x="280251" y="529082"/>
                </a:lnTo>
                <a:lnTo>
                  <a:pt x="328104" y="491718"/>
                </a:lnTo>
                <a:lnTo>
                  <a:pt x="381195" y="453216"/>
                </a:lnTo>
                <a:lnTo>
                  <a:pt x="439259" y="414484"/>
                </a:lnTo>
                <a:lnTo>
                  <a:pt x="502031" y="376428"/>
                </a:lnTo>
                <a:lnTo>
                  <a:pt x="519919" y="366641"/>
                </a:lnTo>
                <a:lnTo>
                  <a:pt x="536558" y="357299"/>
                </a:lnTo>
                <a:lnTo>
                  <a:pt x="552132" y="348366"/>
                </a:lnTo>
                <a:lnTo>
                  <a:pt x="566825" y="339809"/>
                </a:lnTo>
                <a:lnTo>
                  <a:pt x="580820" y="331593"/>
                </a:lnTo>
                <a:lnTo>
                  <a:pt x="594301" y="323686"/>
                </a:lnTo>
                <a:lnTo>
                  <a:pt x="633500" y="301468"/>
                </a:lnTo>
                <a:lnTo>
                  <a:pt x="674688" y="280791"/>
                </a:lnTo>
                <a:lnTo>
                  <a:pt x="722826" y="260735"/>
                </a:lnTo>
                <a:lnTo>
                  <a:pt x="761230" y="247255"/>
                </a:lnTo>
                <a:lnTo>
                  <a:pt x="806397" y="233368"/>
                </a:lnTo>
                <a:lnTo>
                  <a:pt x="859597" y="218660"/>
                </a:lnTo>
                <a:lnTo>
                  <a:pt x="920269" y="202397"/>
                </a:lnTo>
                <a:lnTo>
                  <a:pt x="987591" y="185162"/>
                </a:lnTo>
                <a:lnTo>
                  <a:pt x="1060849" y="167726"/>
                </a:lnTo>
                <a:lnTo>
                  <a:pt x="1099481" y="159172"/>
                </a:lnTo>
                <a:lnTo>
                  <a:pt x="1139330" y="150856"/>
                </a:lnTo>
                <a:lnTo>
                  <a:pt x="1180306" y="142875"/>
                </a:lnTo>
                <a:lnTo>
                  <a:pt x="1222320" y="135325"/>
                </a:lnTo>
                <a:lnTo>
                  <a:pt x="1265283" y="128301"/>
                </a:lnTo>
                <a:lnTo>
                  <a:pt x="1309106" y="121900"/>
                </a:lnTo>
                <a:lnTo>
                  <a:pt x="1353700" y="116218"/>
                </a:lnTo>
                <a:lnTo>
                  <a:pt x="1398976" y="111351"/>
                </a:lnTo>
                <a:lnTo>
                  <a:pt x="1444844" y="107397"/>
                </a:lnTo>
                <a:lnTo>
                  <a:pt x="1491215" y="104449"/>
                </a:lnTo>
                <a:lnTo>
                  <a:pt x="1538001" y="102606"/>
                </a:lnTo>
                <a:lnTo>
                  <a:pt x="1585111" y="101963"/>
                </a:lnTo>
                <a:lnTo>
                  <a:pt x="1632458" y="102616"/>
                </a:lnTo>
                <a:lnTo>
                  <a:pt x="1681218" y="104300"/>
                </a:lnTo>
                <a:lnTo>
                  <a:pt x="1732464" y="106689"/>
                </a:lnTo>
                <a:lnTo>
                  <a:pt x="1785886" y="109791"/>
                </a:lnTo>
                <a:lnTo>
                  <a:pt x="1841178" y="113615"/>
                </a:lnTo>
                <a:lnTo>
                  <a:pt x="1898032" y="118170"/>
                </a:lnTo>
                <a:lnTo>
                  <a:pt x="1956140" y="123462"/>
                </a:lnTo>
                <a:lnTo>
                  <a:pt x="2015194" y="129501"/>
                </a:lnTo>
                <a:lnTo>
                  <a:pt x="2074887" y="136295"/>
                </a:lnTo>
                <a:lnTo>
                  <a:pt x="2134910" y="143851"/>
                </a:lnTo>
                <a:lnTo>
                  <a:pt x="2194956" y="152178"/>
                </a:lnTo>
                <a:lnTo>
                  <a:pt x="2254718" y="161284"/>
                </a:lnTo>
                <a:lnTo>
                  <a:pt x="2313887" y="171178"/>
                </a:lnTo>
                <a:lnTo>
                  <a:pt x="2372155" y="181867"/>
                </a:lnTo>
                <a:lnTo>
                  <a:pt x="2429216" y="193360"/>
                </a:lnTo>
                <a:lnTo>
                  <a:pt x="2484760" y="205665"/>
                </a:lnTo>
                <a:lnTo>
                  <a:pt x="2538482" y="218790"/>
                </a:lnTo>
                <a:lnTo>
                  <a:pt x="2590071" y="232743"/>
                </a:lnTo>
                <a:lnTo>
                  <a:pt x="2639222" y="247533"/>
                </a:lnTo>
                <a:lnTo>
                  <a:pt x="2685626" y="263167"/>
                </a:lnTo>
                <a:lnTo>
                  <a:pt x="2728976" y="279654"/>
                </a:lnTo>
                <a:lnTo>
                  <a:pt x="2729427" y="263270"/>
                </a:lnTo>
                <a:lnTo>
                  <a:pt x="2746056" y="225301"/>
                </a:lnTo>
                <a:lnTo>
                  <a:pt x="2757082" y="223492"/>
                </a:lnTo>
                <a:lnTo>
                  <a:pt x="2763032" y="223926"/>
                </a:lnTo>
                <a:lnTo>
                  <a:pt x="2769108" y="224743"/>
                </a:lnTo>
                <a:lnTo>
                  <a:pt x="2775183" y="225561"/>
                </a:lnTo>
                <a:lnTo>
                  <a:pt x="2781133" y="225997"/>
                </a:lnTo>
                <a:lnTo>
                  <a:pt x="2808788" y="186292"/>
                </a:lnTo>
                <a:lnTo>
                  <a:pt x="2809240" y="169926"/>
                </a:lnTo>
                <a:lnTo>
                  <a:pt x="2796208" y="165014"/>
                </a:lnTo>
                <a:lnTo>
                  <a:pt x="2743076" y="155669"/>
                </a:lnTo>
                <a:lnTo>
                  <a:pt x="2697293" y="152925"/>
                </a:lnTo>
                <a:lnTo>
                  <a:pt x="2644469" y="152030"/>
                </a:lnTo>
                <a:lnTo>
                  <a:pt x="2615750" y="152024"/>
                </a:lnTo>
                <a:lnTo>
                  <a:pt x="2585672" y="152178"/>
                </a:lnTo>
                <a:lnTo>
                  <a:pt x="2554368" y="152391"/>
                </a:lnTo>
                <a:lnTo>
                  <a:pt x="2521972" y="152562"/>
                </a:lnTo>
                <a:lnTo>
                  <a:pt x="2454437" y="152376"/>
                </a:lnTo>
                <a:lnTo>
                  <a:pt x="2384137" y="150813"/>
                </a:lnTo>
                <a:lnTo>
                  <a:pt x="2312141" y="147069"/>
                </a:lnTo>
                <a:lnTo>
                  <a:pt x="2239518" y="140335"/>
                </a:lnTo>
                <a:lnTo>
                  <a:pt x="2162621" y="129644"/>
                </a:lnTo>
                <a:lnTo>
                  <a:pt x="2121305" y="122858"/>
                </a:lnTo>
                <a:lnTo>
                  <a:pt x="2078379" y="115293"/>
                </a:lnTo>
                <a:lnTo>
                  <a:pt x="2034069" y="107087"/>
                </a:lnTo>
                <a:lnTo>
                  <a:pt x="1988603" y="98377"/>
                </a:lnTo>
                <a:lnTo>
                  <a:pt x="1942206" y="89299"/>
                </a:lnTo>
                <a:lnTo>
                  <a:pt x="1895106" y="79991"/>
                </a:lnTo>
                <a:lnTo>
                  <a:pt x="1847528" y="70589"/>
                </a:lnTo>
                <a:lnTo>
                  <a:pt x="1799701" y="61230"/>
                </a:lnTo>
                <a:lnTo>
                  <a:pt x="1751849" y="52051"/>
                </a:lnTo>
                <a:lnTo>
                  <a:pt x="1704200" y="43189"/>
                </a:lnTo>
                <a:lnTo>
                  <a:pt x="1656981" y="34781"/>
                </a:lnTo>
                <a:lnTo>
                  <a:pt x="1610418" y="26964"/>
                </a:lnTo>
                <a:lnTo>
                  <a:pt x="1564737" y="19874"/>
                </a:lnTo>
                <a:lnTo>
                  <a:pt x="1520165" y="13648"/>
                </a:lnTo>
                <a:lnTo>
                  <a:pt x="1476929" y="8424"/>
                </a:lnTo>
                <a:lnTo>
                  <a:pt x="1435256" y="4338"/>
                </a:lnTo>
                <a:lnTo>
                  <a:pt x="1395371" y="1527"/>
                </a:lnTo>
                <a:lnTo>
                  <a:pt x="1321123" y="0"/>
                </a:lnTo>
                <a:lnTo>
                  <a:pt x="1285515" y="869"/>
                </a:lnTo>
                <a:lnTo>
                  <a:pt x="1216581" y="5346"/>
                </a:lnTo>
                <a:lnTo>
                  <a:pt x="1150647" y="13050"/>
                </a:lnTo>
                <a:lnTo>
                  <a:pt x="1087657" y="23471"/>
                </a:lnTo>
                <a:lnTo>
                  <a:pt x="1027557" y="36100"/>
                </a:lnTo>
                <a:lnTo>
                  <a:pt x="970291" y="50428"/>
                </a:lnTo>
                <a:lnTo>
                  <a:pt x="915805" y="65947"/>
                </a:lnTo>
                <a:lnTo>
                  <a:pt x="864043" y="82147"/>
                </a:lnTo>
                <a:lnTo>
                  <a:pt x="814952" y="98519"/>
                </a:lnTo>
                <a:lnTo>
                  <a:pt x="768477" y="114554"/>
                </a:lnTo>
                <a:lnTo>
                  <a:pt x="725980" y="129746"/>
                </a:lnTo>
                <a:lnTo>
                  <a:pt x="688236" y="144129"/>
                </a:lnTo>
                <a:lnTo>
                  <a:pt x="638479" y="165103"/>
                </a:lnTo>
                <a:lnTo>
                  <a:pt x="594137" y="186611"/>
                </a:lnTo>
                <a:lnTo>
                  <a:pt x="552041" y="210065"/>
                </a:lnTo>
                <a:lnTo>
                  <a:pt x="509023" y="236877"/>
                </a:lnTo>
                <a:lnTo>
                  <a:pt x="461913" y="268458"/>
                </a:lnTo>
                <a:lnTo>
                  <a:pt x="444754" y="280289"/>
                </a:lnTo>
                <a:lnTo>
                  <a:pt x="426487" y="292639"/>
                </a:lnTo>
                <a:lnTo>
                  <a:pt x="385972" y="325517"/>
                </a:lnTo>
                <a:lnTo>
                  <a:pt x="341671" y="366822"/>
                </a:lnTo>
                <a:lnTo>
                  <a:pt x="295414" y="413580"/>
                </a:lnTo>
                <a:lnTo>
                  <a:pt x="249029" y="462821"/>
                </a:lnTo>
                <a:lnTo>
                  <a:pt x="204347" y="511569"/>
                </a:lnTo>
                <a:lnTo>
                  <a:pt x="183217" y="534831"/>
                </a:lnTo>
                <a:lnTo>
                  <a:pt x="163198" y="556855"/>
                </a:lnTo>
                <a:lnTo>
                  <a:pt x="127410" y="595704"/>
                </a:lnTo>
                <a:lnTo>
                  <a:pt x="98814" y="625144"/>
                </a:lnTo>
                <a:lnTo>
                  <a:pt x="73406" y="645160"/>
                </a:lnTo>
                <a:lnTo>
                  <a:pt x="75726" y="630242"/>
                </a:lnTo>
                <a:lnTo>
                  <a:pt x="77833" y="618801"/>
                </a:lnTo>
                <a:lnTo>
                  <a:pt x="79615" y="608999"/>
                </a:lnTo>
                <a:lnTo>
                  <a:pt x="80956" y="598996"/>
                </a:lnTo>
                <a:lnTo>
                  <a:pt x="81744" y="586955"/>
                </a:lnTo>
                <a:lnTo>
                  <a:pt x="81863" y="571038"/>
                </a:lnTo>
                <a:lnTo>
                  <a:pt x="0" y="745109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4079366" y="1903857"/>
            <a:ext cx="2955543" cy="7225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4079366" y="1903857"/>
            <a:ext cx="2955543" cy="722550"/>
          </a:xfrm>
          <a:custGeom>
            <a:avLst/>
            <a:gdLst/>
            <a:ahLst/>
            <a:cxnLst/>
            <a:rect l="l" t="t" r="r" b="b"/>
            <a:pathLst>
              <a:path w="2955544" h="722550">
                <a:moveTo>
                  <a:pt x="0" y="0"/>
                </a:moveTo>
                <a:lnTo>
                  <a:pt x="206247" y="62102"/>
                </a:lnTo>
                <a:lnTo>
                  <a:pt x="188279" y="62729"/>
                </a:lnTo>
                <a:lnTo>
                  <a:pt x="174449" y="63046"/>
                </a:lnTo>
                <a:lnTo>
                  <a:pt x="163957" y="63122"/>
                </a:lnTo>
                <a:lnTo>
                  <a:pt x="156001" y="63028"/>
                </a:lnTo>
                <a:lnTo>
                  <a:pt x="149782" y="62832"/>
                </a:lnTo>
                <a:lnTo>
                  <a:pt x="144498" y="62604"/>
                </a:lnTo>
                <a:lnTo>
                  <a:pt x="139348" y="62414"/>
                </a:lnTo>
                <a:lnTo>
                  <a:pt x="133531" y="62330"/>
                </a:lnTo>
                <a:lnTo>
                  <a:pt x="126248" y="62423"/>
                </a:lnTo>
                <a:lnTo>
                  <a:pt x="116696" y="62763"/>
                </a:lnTo>
                <a:lnTo>
                  <a:pt x="121665" y="66595"/>
                </a:lnTo>
                <a:lnTo>
                  <a:pt x="155433" y="91349"/>
                </a:lnTo>
                <a:lnTo>
                  <a:pt x="199880" y="119446"/>
                </a:lnTo>
                <a:lnTo>
                  <a:pt x="248093" y="146469"/>
                </a:lnTo>
                <a:lnTo>
                  <a:pt x="289002" y="167715"/>
                </a:lnTo>
                <a:lnTo>
                  <a:pt x="337970" y="191792"/>
                </a:lnTo>
                <a:lnTo>
                  <a:pt x="395896" y="218912"/>
                </a:lnTo>
                <a:lnTo>
                  <a:pt x="468604" y="249127"/>
                </a:lnTo>
                <a:lnTo>
                  <a:pt x="511991" y="265568"/>
                </a:lnTo>
                <a:lnTo>
                  <a:pt x="558416" y="282841"/>
                </a:lnTo>
                <a:lnTo>
                  <a:pt x="607638" y="300784"/>
                </a:lnTo>
                <a:lnTo>
                  <a:pt x="659413" y="319238"/>
                </a:lnTo>
                <a:lnTo>
                  <a:pt x="713501" y="338040"/>
                </a:lnTo>
                <a:lnTo>
                  <a:pt x="769659" y="357030"/>
                </a:lnTo>
                <a:lnTo>
                  <a:pt x="827645" y="376045"/>
                </a:lnTo>
                <a:lnTo>
                  <a:pt x="887218" y="394927"/>
                </a:lnTo>
                <a:lnTo>
                  <a:pt x="948134" y="413512"/>
                </a:lnTo>
                <a:lnTo>
                  <a:pt x="1010152" y="431639"/>
                </a:lnTo>
                <a:lnTo>
                  <a:pt x="1073031" y="449149"/>
                </a:lnTo>
                <a:lnTo>
                  <a:pt x="1136527" y="465879"/>
                </a:lnTo>
                <a:lnTo>
                  <a:pt x="1200399" y="481668"/>
                </a:lnTo>
                <a:lnTo>
                  <a:pt x="1264406" y="496355"/>
                </a:lnTo>
                <a:lnTo>
                  <a:pt x="1328304" y="509780"/>
                </a:lnTo>
                <a:lnTo>
                  <a:pt x="1391852" y="521780"/>
                </a:lnTo>
                <a:lnTo>
                  <a:pt x="1454807" y="532195"/>
                </a:lnTo>
                <a:lnTo>
                  <a:pt x="1516929" y="540863"/>
                </a:lnTo>
                <a:lnTo>
                  <a:pt x="1577975" y="547624"/>
                </a:lnTo>
                <a:lnTo>
                  <a:pt x="1639620" y="552757"/>
                </a:lnTo>
                <a:lnTo>
                  <a:pt x="1703476" y="556696"/>
                </a:lnTo>
                <a:lnTo>
                  <a:pt x="1769204" y="559455"/>
                </a:lnTo>
                <a:lnTo>
                  <a:pt x="1836462" y="561045"/>
                </a:lnTo>
                <a:lnTo>
                  <a:pt x="1904912" y="561478"/>
                </a:lnTo>
                <a:lnTo>
                  <a:pt x="1974214" y="560768"/>
                </a:lnTo>
                <a:lnTo>
                  <a:pt x="2044027" y="558926"/>
                </a:lnTo>
                <a:lnTo>
                  <a:pt x="2114012" y="555965"/>
                </a:lnTo>
                <a:lnTo>
                  <a:pt x="2183829" y="551897"/>
                </a:lnTo>
                <a:lnTo>
                  <a:pt x="2253138" y="546735"/>
                </a:lnTo>
                <a:lnTo>
                  <a:pt x="2321600" y="540490"/>
                </a:lnTo>
                <a:lnTo>
                  <a:pt x="2388874" y="533176"/>
                </a:lnTo>
                <a:lnTo>
                  <a:pt x="2454620" y="524805"/>
                </a:lnTo>
                <a:lnTo>
                  <a:pt x="2518499" y="515388"/>
                </a:lnTo>
                <a:lnTo>
                  <a:pt x="2580171" y="504940"/>
                </a:lnTo>
                <a:lnTo>
                  <a:pt x="2639296" y="493471"/>
                </a:lnTo>
                <a:lnTo>
                  <a:pt x="2695534" y="480994"/>
                </a:lnTo>
                <a:lnTo>
                  <a:pt x="2748546" y="467522"/>
                </a:lnTo>
                <a:lnTo>
                  <a:pt x="2797991" y="453067"/>
                </a:lnTo>
                <a:lnTo>
                  <a:pt x="2843530" y="437642"/>
                </a:lnTo>
                <a:lnTo>
                  <a:pt x="2844195" y="453635"/>
                </a:lnTo>
                <a:lnTo>
                  <a:pt x="2860710" y="498540"/>
                </a:lnTo>
                <a:lnTo>
                  <a:pt x="2891079" y="524372"/>
                </a:lnTo>
                <a:lnTo>
                  <a:pt x="2907994" y="534901"/>
                </a:lnTo>
                <a:lnTo>
                  <a:pt x="2916279" y="540402"/>
                </a:lnTo>
                <a:lnTo>
                  <a:pt x="2944223" y="569543"/>
                </a:lnTo>
                <a:lnTo>
                  <a:pt x="2955544" y="621538"/>
                </a:lnTo>
                <a:lnTo>
                  <a:pt x="2917294" y="628839"/>
                </a:lnTo>
                <a:lnTo>
                  <a:pt x="2869553" y="636766"/>
                </a:lnTo>
                <a:lnTo>
                  <a:pt x="2813223" y="645155"/>
                </a:lnTo>
                <a:lnTo>
                  <a:pt x="2749204" y="653844"/>
                </a:lnTo>
                <a:lnTo>
                  <a:pt x="2678398" y="662670"/>
                </a:lnTo>
                <a:lnTo>
                  <a:pt x="2601705" y="671468"/>
                </a:lnTo>
                <a:lnTo>
                  <a:pt x="2520027" y="680077"/>
                </a:lnTo>
                <a:lnTo>
                  <a:pt x="2434264" y="688333"/>
                </a:lnTo>
                <a:lnTo>
                  <a:pt x="2345319" y="696074"/>
                </a:lnTo>
                <a:lnTo>
                  <a:pt x="2254091" y="703135"/>
                </a:lnTo>
                <a:lnTo>
                  <a:pt x="2161482" y="709354"/>
                </a:lnTo>
                <a:lnTo>
                  <a:pt x="2068393" y="714569"/>
                </a:lnTo>
                <a:lnTo>
                  <a:pt x="1975725" y="718615"/>
                </a:lnTo>
                <a:lnTo>
                  <a:pt x="1884379" y="721330"/>
                </a:lnTo>
                <a:lnTo>
                  <a:pt x="1795256" y="722550"/>
                </a:lnTo>
                <a:lnTo>
                  <a:pt x="1709257" y="722113"/>
                </a:lnTo>
                <a:lnTo>
                  <a:pt x="1627284" y="719856"/>
                </a:lnTo>
                <a:lnTo>
                  <a:pt x="1550236" y="715616"/>
                </a:lnTo>
                <a:lnTo>
                  <a:pt x="1479017" y="709228"/>
                </a:lnTo>
                <a:lnTo>
                  <a:pt x="1414526" y="700532"/>
                </a:lnTo>
                <a:lnTo>
                  <a:pt x="1347455" y="688647"/>
                </a:lnTo>
                <a:lnTo>
                  <a:pt x="1280691" y="674186"/>
                </a:lnTo>
                <a:lnTo>
                  <a:pt x="1214449" y="657450"/>
                </a:lnTo>
                <a:lnTo>
                  <a:pt x="1148947" y="638738"/>
                </a:lnTo>
                <a:lnTo>
                  <a:pt x="1084401" y="618353"/>
                </a:lnTo>
                <a:lnTo>
                  <a:pt x="1021027" y="596593"/>
                </a:lnTo>
                <a:lnTo>
                  <a:pt x="959043" y="573760"/>
                </a:lnTo>
                <a:lnTo>
                  <a:pt x="898664" y="550153"/>
                </a:lnTo>
                <a:lnTo>
                  <a:pt x="840107" y="526075"/>
                </a:lnTo>
                <a:lnTo>
                  <a:pt x="783590" y="501824"/>
                </a:lnTo>
                <a:lnTo>
                  <a:pt x="729327" y="477702"/>
                </a:lnTo>
                <a:lnTo>
                  <a:pt x="677537" y="454009"/>
                </a:lnTo>
                <a:lnTo>
                  <a:pt x="628436" y="431046"/>
                </a:lnTo>
                <a:lnTo>
                  <a:pt x="582240" y="409113"/>
                </a:lnTo>
                <a:lnTo>
                  <a:pt x="539166" y="388510"/>
                </a:lnTo>
                <a:lnTo>
                  <a:pt x="499431" y="369539"/>
                </a:lnTo>
                <a:lnTo>
                  <a:pt x="463250" y="352499"/>
                </a:lnTo>
                <a:lnTo>
                  <a:pt x="430841" y="337692"/>
                </a:lnTo>
                <a:lnTo>
                  <a:pt x="402421" y="325417"/>
                </a:lnTo>
                <a:lnTo>
                  <a:pt x="378206" y="315976"/>
                </a:lnTo>
                <a:lnTo>
                  <a:pt x="359783" y="305243"/>
                </a:lnTo>
                <a:lnTo>
                  <a:pt x="322115" y="280809"/>
                </a:lnTo>
                <a:lnTo>
                  <a:pt x="284087" y="253535"/>
                </a:lnTo>
                <a:lnTo>
                  <a:pt x="246580" y="224764"/>
                </a:lnTo>
                <a:lnTo>
                  <a:pt x="210479" y="195838"/>
                </a:lnTo>
                <a:lnTo>
                  <a:pt x="176663" y="168100"/>
                </a:lnTo>
                <a:lnTo>
                  <a:pt x="160889" y="155096"/>
                </a:lnTo>
                <a:lnTo>
                  <a:pt x="146018" y="142893"/>
                </a:lnTo>
                <a:lnTo>
                  <a:pt x="107921" y="112763"/>
                </a:lnTo>
                <a:lnTo>
                  <a:pt x="76454" y="93980"/>
                </a:lnTo>
                <a:lnTo>
                  <a:pt x="79030" y="108693"/>
                </a:lnTo>
                <a:lnTo>
                  <a:pt x="81338" y="119874"/>
                </a:lnTo>
                <a:lnTo>
                  <a:pt x="83239" y="129584"/>
                </a:lnTo>
                <a:lnTo>
                  <a:pt x="84598" y="139882"/>
                </a:lnTo>
                <a:lnTo>
                  <a:pt x="85278" y="15283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197379" y="2025256"/>
            <a:ext cx="549503" cy="2820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500883" y="5093208"/>
            <a:ext cx="527304" cy="4892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535935" y="5100828"/>
            <a:ext cx="481584" cy="5029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536444" y="5128640"/>
            <a:ext cx="401700" cy="363854"/>
          </a:xfrm>
          <a:custGeom>
            <a:avLst/>
            <a:gdLst/>
            <a:ahLst/>
            <a:cxnLst/>
            <a:rect l="l" t="t" r="r" b="b"/>
            <a:pathLst>
              <a:path w="401700" h="363854">
                <a:moveTo>
                  <a:pt x="200787" y="0"/>
                </a:moveTo>
                <a:lnTo>
                  <a:pt x="152542" y="5284"/>
                </a:lnTo>
                <a:lnTo>
                  <a:pt x="108522" y="20296"/>
                </a:lnTo>
                <a:lnTo>
                  <a:pt x="70125" y="43772"/>
                </a:lnTo>
                <a:lnTo>
                  <a:pt x="38746" y="74450"/>
                </a:lnTo>
                <a:lnTo>
                  <a:pt x="15781" y="111067"/>
                </a:lnTo>
                <a:lnTo>
                  <a:pt x="2628" y="152360"/>
                </a:lnTo>
                <a:lnTo>
                  <a:pt x="0" y="181863"/>
                </a:lnTo>
                <a:lnTo>
                  <a:pt x="665" y="196799"/>
                </a:lnTo>
                <a:lnTo>
                  <a:pt x="10238" y="239415"/>
                </a:lnTo>
                <a:lnTo>
                  <a:pt x="30087" y="277761"/>
                </a:lnTo>
                <a:lnTo>
                  <a:pt x="58816" y="310578"/>
                </a:lnTo>
                <a:lnTo>
                  <a:pt x="95030" y="336606"/>
                </a:lnTo>
                <a:lnTo>
                  <a:pt x="137330" y="354583"/>
                </a:lnTo>
                <a:lnTo>
                  <a:pt x="184322" y="363252"/>
                </a:lnTo>
                <a:lnTo>
                  <a:pt x="200787" y="363854"/>
                </a:lnTo>
                <a:lnTo>
                  <a:pt x="217269" y="363252"/>
                </a:lnTo>
                <a:lnTo>
                  <a:pt x="264305" y="354583"/>
                </a:lnTo>
                <a:lnTo>
                  <a:pt x="306636" y="336606"/>
                </a:lnTo>
                <a:lnTo>
                  <a:pt x="342868" y="310578"/>
                </a:lnTo>
                <a:lnTo>
                  <a:pt x="371608" y="277761"/>
                </a:lnTo>
                <a:lnTo>
                  <a:pt x="391461" y="239415"/>
                </a:lnTo>
                <a:lnTo>
                  <a:pt x="401035" y="196799"/>
                </a:lnTo>
                <a:lnTo>
                  <a:pt x="401701" y="181863"/>
                </a:lnTo>
                <a:lnTo>
                  <a:pt x="401035" y="166946"/>
                </a:lnTo>
                <a:lnTo>
                  <a:pt x="391461" y="124374"/>
                </a:lnTo>
                <a:lnTo>
                  <a:pt x="371608" y="86058"/>
                </a:lnTo>
                <a:lnTo>
                  <a:pt x="342868" y="53260"/>
                </a:lnTo>
                <a:lnTo>
                  <a:pt x="306636" y="27243"/>
                </a:lnTo>
                <a:lnTo>
                  <a:pt x="264305" y="9269"/>
                </a:lnTo>
                <a:lnTo>
                  <a:pt x="217269" y="602"/>
                </a:lnTo>
                <a:lnTo>
                  <a:pt x="200787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536444" y="5128640"/>
            <a:ext cx="401700" cy="363854"/>
          </a:xfrm>
          <a:custGeom>
            <a:avLst/>
            <a:gdLst/>
            <a:ahLst/>
            <a:cxnLst/>
            <a:rect l="l" t="t" r="r" b="b"/>
            <a:pathLst>
              <a:path w="401700" h="363854">
                <a:moveTo>
                  <a:pt x="0" y="181863"/>
                </a:moveTo>
                <a:lnTo>
                  <a:pt x="5836" y="138154"/>
                </a:lnTo>
                <a:lnTo>
                  <a:pt x="22415" y="98279"/>
                </a:lnTo>
                <a:lnTo>
                  <a:pt x="48339" y="63502"/>
                </a:lnTo>
                <a:lnTo>
                  <a:pt x="82213" y="35084"/>
                </a:lnTo>
                <a:lnTo>
                  <a:pt x="122640" y="14289"/>
                </a:lnTo>
                <a:lnTo>
                  <a:pt x="168223" y="2379"/>
                </a:lnTo>
                <a:lnTo>
                  <a:pt x="200787" y="0"/>
                </a:lnTo>
                <a:lnTo>
                  <a:pt x="217269" y="602"/>
                </a:lnTo>
                <a:lnTo>
                  <a:pt x="264305" y="9269"/>
                </a:lnTo>
                <a:lnTo>
                  <a:pt x="306636" y="27243"/>
                </a:lnTo>
                <a:lnTo>
                  <a:pt x="342868" y="53260"/>
                </a:lnTo>
                <a:lnTo>
                  <a:pt x="371608" y="86058"/>
                </a:lnTo>
                <a:lnTo>
                  <a:pt x="391461" y="124374"/>
                </a:lnTo>
                <a:lnTo>
                  <a:pt x="401035" y="166946"/>
                </a:lnTo>
                <a:lnTo>
                  <a:pt x="401701" y="181863"/>
                </a:lnTo>
                <a:lnTo>
                  <a:pt x="401035" y="196799"/>
                </a:lnTo>
                <a:lnTo>
                  <a:pt x="391461" y="239415"/>
                </a:lnTo>
                <a:lnTo>
                  <a:pt x="371608" y="277761"/>
                </a:lnTo>
                <a:lnTo>
                  <a:pt x="342868" y="310578"/>
                </a:lnTo>
                <a:lnTo>
                  <a:pt x="306636" y="336606"/>
                </a:lnTo>
                <a:lnTo>
                  <a:pt x="264305" y="354583"/>
                </a:lnTo>
                <a:lnTo>
                  <a:pt x="217269" y="363252"/>
                </a:lnTo>
                <a:lnTo>
                  <a:pt x="200787" y="363854"/>
                </a:lnTo>
                <a:lnTo>
                  <a:pt x="184322" y="363252"/>
                </a:lnTo>
                <a:lnTo>
                  <a:pt x="137330" y="354583"/>
                </a:lnTo>
                <a:lnTo>
                  <a:pt x="95030" y="336606"/>
                </a:lnTo>
                <a:lnTo>
                  <a:pt x="58816" y="310578"/>
                </a:lnTo>
                <a:lnTo>
                  <a:pt x="30087" y="277761"/>
                </a:lnTo>
                <a:lnTo>
                  <a:pt x="10238" y="239415"/>
                </a:lnTo>
                <a:lnTo>
                  <a:pt x="665" y="196799"/>
                </a:lnTo>
                <a:lnTo>
                  <a:pt x="0" y="181863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5594603" y="3838828"/>
            <a:ext cx="817959" cy="409448"/>
          </a:xfrm>
          <a:custGeom>
            <a:avLst/>
            <a:gdLst/>
            <a:ahLst/>
            <a:cxnLst/>
            <a:rect l="l" t="t" r="r" b="b"/>
            <a:pathLst>
              <a:path w="817959" h="409448">
                <a:moveTo>
                  <a:pt x="121666" y="305308"/>
                </a:moveTo>
                <a:lnTo>
                  <a:pt x="0" y="409448"/>
                </a:lnTo>
                <a:lnTo>
                  <a:pt x="173228" y="387096"/>
                </a:lnTo>
                <a:lnTo>
                  <a:pt x="126238" y="371475"/>
                </a:lnTo>
                <a:lnTo>
                  <a:pt x="195174" y="343122"/>
                </a:lnTo>
                <a:lnTo>
                  <a:pt x="107359" y="343122"/>
                </a:lnTo>
                <a:lnTo>
                  <a:pt x="109865" y="333495"/>
                </a:lnTo>
                <a:lnTo>
                  <a:pt x="111752" y="327306"/>
                </a:lnTo>
                <a:lnTo>
                  <a:pt x="115098" y="319314"/>
                </a:lnTo>
                <a:lnTo>
                  <a:pt x="121666" y="305308"/>
                </a:lnTo>
                <a:close/>
              </a:path>
              <a:path w="817959" h="409448">
                <a:moveTo>
                  <a:pt x="812292" y="0"/>
                </a:moveTo>
                <a:lnTo>
                  <a:pt x="753937" y="27753"/>
                </a:lnTo>
                <a:lnTo>
                  <a:pt x="576820" y="113946"/>
                </a:lnTo>
                <a:lnTo>
                  <a:pt x="359811" y="224038"/>
                </a:lnTo>
                <a:lnTo>
                  <a:pt x="304300" y="251339"/>
                </a:lnTo>
                <a:lnTo>
                  <a:pt x="238053" y="282925"/>
                </a:lnTo>
                <a:lnTo>
                  <a:pt x="107359" y="343122"/>
                </a:lnTo>
                <a:lnTo>
                  <a:pt x="195174" y="343122"/>
                </a:lnTo>
                <a:lnTo>
                  <a:pt x="349820" y="281075"/>
                </a:lnTo>
                <a:lnTo>
                  <a:pt x="493917" y="224487"/>
                </a:lnTo>
                <a:lnTo>
                  <a:pt x="618839" y="172833"/>
                </a:lnTo>
                <a:lnTo>
                  <a:pt x="817959" y="87134"/>
                </a:lnTo>
                <a:lnTo>
                  <a:pt x="816638" y="75267"/>
                </a:lnTo>
                <a:lnTo>
                  <a:pt x="816283" y="62311"/>
                </a:lnTo>
                <a:lnTo>
                  <a:pt x="816556" y="34970"/>
                </a:lnTo>
                <a:lnTo>
                  <a:pt x="816233" y="21892"/>
                </a:lnTo>
                <a:lnTo>
                  <a:pt x="814970" y="10031"/>
                </a:lnTo>
                <a:lnTo>
                  <a:pt x="812292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5594603" y="3838828"/>
            <a:ext cx="817959" cy="409448"/>
          </a:xfrm>
          <a:custGeom>
            <a:avLst/>
            <a:gdLst/>
            <a:ahLst/>
            <a:cxnLst/>
            <a:rect l="l" t="t" r="r" b="b"/>
            <a:pathLst>
              <a:path w="817959" h="409448">
                <a:moveTo>
                  <a:pt x="0" y="409448"/>
                </a:moveTo>
                <a:lnTo>
                  <a:pt x="121666" y="305308"/>
                </a:lnTo>
                <a:lnTo>
                  <a:pt x="115098" y="319314"/>
                </a:lnTo>
                <a:lnTo>
                  <a:pt x="111752" y="327306"/>
                </a:lnTo>
                <a:lnTo>
                  <a:pt x="109787" y="333753"/>
                </a:lnTo>
                <a:lnTo>
                  <a:pt x="107359" y="343122"/>
                </a:lnTo>
                <a:lnTo>
                  <a:pt x="155953" y="320983"/>
                </a:lnTo>
                <a:lnTo>
                  <a:pt x="199305" y="301009"/>
                </a:lnTo>
                <a:lnTo>
                  <a:pt x="238053" y="282925"/>
                </a:lnTo>
                <a:lnTo>
                  <a:pt x="272839" y="266460"/>
                </a:lnTo>
                <a:lnTo>
                  <a:pt x="333078" y="237290"/>
                </a:lnTo>
                <a:lnTo>
                  <a:pt x="385139" y="211311"/>
                </a:lnTo>
                <a:lnTo>
                  <a:pt x="434139" y="186336"/>
                </a:lnTo>
                <a:lnTo>
                  <a:pt x="459089" y="173543"/>
                </a:lnTo>
                <a:lnTo>
                  <a:pt x="485193" y="160180"/>
                </a:lnTo>
                <a:lnTo>
                  <a:pt x="543419" y="130655"/>
                </a:lnTo>
                <a:lnTo>
                  <a:pt x="613933" y="95574"/>
                </a:lnTo>
                <a:lnTo>
                  <a:pt x="655397" y="75267"/>
                </a:lnTo>
                <a:lnTo>
                  <a:pt x="701852" y="52751"/>
                </a:lnTo>
                <a:lnTo>
                  <a:pt x="753937" y="27753"/>
                </a:lnTo>
                <a:lnTo>
                  <a:pt x="812292" y="0"/>
                </a:lnTo>
                <a:lnTo>
                  <a:pt x="814970" y="10031"/>
                </a:lnTo>
                <a:lnTo>
                  <a:pt x="816233" y="21892"/>
                </a:lnTo>
                <a:lnTo>
                  <a:pt x="816556" y="34970"/>
                </a:lnTo>
                <a:lnTo>
                  <a:pt x="816414" y="48648"/>
                </a:lnTo>
                <a:lnTo>
                  <a:pt x="816283" y="62311"/>
                </a:lnTo>
                <a:lnTo>
                  <a:pt x="816640" y="75345"/>
                </a:lnTo>
                <a:lnTo>
                  <a:pt x="817959" y="87134"/>
                </a:lnTo>
                <a:lnTo>
                  <a:pt x="758827" y="112824"/>
                </a:lnTo>
                <a:lnTo>
                  <a:pt x="706386" y="135466"/>
                </a:lnTo>
                <a:lnTo>
                  <a:pt x="659951" y="155366"/>
                </a:lnTo>
                <a:lnTo>
                  <a:pt x="618839" y="172833"/>
                </a:lnTo>
                <a:lnTo>
                  <a:pt x="582364" y="188171"/>
                </a:lnTo>
                <a:lnTo>
                  <a:pt x="520587" y="213692"/>
                </a:lnTo>
                <a:lnTo>
                  <a:pt x="469145" y="234382"/>
                </a:lnTo>
                <a:lnTo>
                  <a:pt x="422563" y="252695"/>
                </a:lnTo>
                <a:lnTo>
                  <a:pt x="375362" y="271085"/>
                </a:lnTo>
                <a:lnTo>
                  <a:pt x="349820" y="281075"/>
                </a:lnTo>
                <a:lnTo>
                  <a:pt x="291426" y="304180"/>
                </a:lnTo>
                <a:lnTo>
                  <a:pt x="218724" y="333495"/>
                </a:lnTo>
                <a:lnTo>
                  <a:pt x="175296" y="351248"/>
                </a:lnTo>
                <a:lnTo>
                  <a:pt x="126238" y="371475"/>
                </a:lnTo>
                <a:lnTo>
                  <a:pt x="173228" y="387096"/>
                </a:lnTo>
                <a:lnTo>
                  <a:pt x="0" y="409448"/>
                </a:lnTo>
                <a:close/>
              </a:path>
            </a:pathLst>
          </a:custGeom>
          <a:ln w="9524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6312408" y="3787140"/>
            <a:ext cx="326136" cy="3078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6347714" y="3823553"/>
            <a:ext cx="200684" cy="180705"/>
          </a:xfrm>
          <a:custGeom>
            <a:avLst/>
            <a:gdLst/>
            <a:ahLst/>
            <a:cxnLst/>
            <a:rect l="l" t="t" r="r" b="b"/>
            <a:pathLst>
              <a:path w="200684" h="180705">
                <a:moveTo>
                  <a:pt x="90050" y="0"/>
                </a:moveTo>
                <a:lnTo>
                  <a:pt x="48306" y="12718"/>
                </a:lnTo>
                <a:lnTo>
                  <a:pt x="17139" y="39681"/>
                </a:lnTo>
                <a:lnTo>
                  <a:pt x="1156" y="76721"/>
                </a:lnTo>
                <a:lnTo>
                  <a:pt x="0" y="90586"/>
                </a:lnTo>
                <a:lnTo>
                  <a:pt x="262" y="97196"/>
                </a:lnTo>
                <a:lnTo>
                  <a:pt x="19439" y="143290"/>
                </a:lnTo>
                <a:lnTo>
                  <a:pt x="51565" y="167838"/>
                </a:lnTo>
                <a:lnTo>
                  <a:pt x="96411" y="179996"/>
                </a:lnTo>
                <a:lnTo>
                  <a:pt x="113799" y="180705"/>
                </a:lnTo>
                <a:lnTo>
                  <a:pt x="128172" y="177956"/>
                </a:lnTo>
                <a:lnTo>
                  <a:pt x="165632" y="159290"/>
                </a:lnTo>
                <a:lnTo>
                  <a:pt x="191243" y="127649"/>
                </a:lnTo>
                <a:lnTo>
                  <a:pt x="200684" y="86441"/>
                </a:lnTo>
                <a:lnTo>
                  <a:pt x="199009" y="73516"/>
                </a:lnTo>
                <a:lnTo>
                  <a:pt x="182523" y="38980"/>
                </a:lnTo>
                <a:lnTo>
                  <a:pt x="150950" y="13564"/>
                </a:lnTo>
                <a:lnTo>
                  <a:pt x="106990" y="819"/>
                </a:lnTo>
                <a:lnTo>
                  <a:pt x="9005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6347714" y="3823553"/>
            <a:ext cx="200684" cy="180705"/>
          </a:xfrm>
          <a:custGeom>
            <a:avLst/>
            <a:gdLst/>
            <a:ahLst/>
            <a:cxnLst/>
            <a:rect l="l" t="t" r="r" b="b"/>
            <a:pathLst>
              <a:path w="200684" h="180705">
                <a:moveTo>
                  <a:pt x="0" y="90586"/>
                </a:moveTo>
                <a:lnTo>
                  <a:pt x="9896" y="51114"/>
                </a:lnTo>
                <a:lnTo>
                  <a:pt x="36514" y="20329"/>
                </a:lnTo>
                <a:lnTo>
                  <a:pt x="75245" y="2399"/>
                </a:lnTo>
                <a:lnTo>
                  <a:pt x="90050" y="0"/>
                </a:lnTo>
                <a:lnTo>
                  <a:pt x="106990" y="819"/>
                </a:lnTo>
                <a:lnTo>
                  <a:pt x="150950" y="13564"/>
                </a:lnTo>
                <a:lnTo>
                  <a:pt x="182523" y="38980"/>
                </a:lnTo>
                <a:lnTo>
                  <a:pt x="199009" y="73516"/>
                </a:lnTo>
                <a:lnTo>
                  <a:pt x="200684" y="86441"/>
                </a:lnTo>
                <a:lnTo>
                  <a:pt x="199601" y="101030"/>
                </a:lnTo>
                <a:lnTo>
                  <a:pt x="184289" y="139428"/>
                </a:lnTo>
                <a:lnTo>
                  <a:pt x="154248" y="167122"/>
                </a:lnTo>
                <a:lnTo>
                  <a:pt x="113799" y="180705"/>
                </a:lnTo>
                <a:lnTo>
                  <a:pt x="96411" y="179996"/>
                </a:lnTo>
                <a:lnTo>
                  <a:pt x="51565" y="167838"/>
                </a:lnTo>
                <a:lnTo>
                  <a:pt x="19439" y="143290"/>
                </a:lnTo>
                <a:lnTo>
                  <a:pt x="262" y="97196"/>
                </a:lnTo>
                <a:lnTo>
                  <a:pt x="0" y="9058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6257544" y="4415028"/>
            <a:ext cx="611124" cy="5867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6315455" y="4465320"/>
            <a:ext cx="524255" cy="5257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6293230" y="4451477"/>
            <a:ext cx="485521" cy="460501"/>
          </a:xfrm>
          <a:custGeom>
            <a:avLst/>
            <a:gdLst/>
            <a:ahLst/>
            <a:cxnLst/>
            <a:rect l="l" t="t" r="r" b="b"/>
            <a:pathLst>
              <a:path w="485521" h="460501">
                <a:moveTo>
                  <a:pt x="242824" y="0"/>
                </a:moveTo>
                <a:lnTo>
                  <a:pt x="203435" y="3014"/>
                </a:lnTo>
                <a:lnTo>
                  <a:pt x="166071" y="11741"/>
                </a:lnTo>
                <a:lnTo>
                  <a:pt x="114912" y="34505"/>
                </a:lnTo>
                <a:lnTo>
                  <a:pt x="71120" y="67452"/>
                </a:lnTo>
                <a:lnTo>
                  <a:pt x="36379" y="108981"/>
                </a:lnTo>
                <a:lnTo>
                  <a:pt x="12378" y="157488"/>
                </a:lnTo>
                <a:lnTo>
                  <a:pt x="804" y="211371"/>
                </a:lnTo>
                <a:lnTo>
                  <a:pt x="0" y="230250"/>
                </a:lnTo>
                <a:lnTo>
                  <a:pt x="804" y="249130"/>
                </a:lnTo>
                <a:lnTo>
                  <a:pt x="12378" y="303013"/>
                </a:lnTo>
                <a:lnTo>
                  <a:pt x="36379" y="351520"/>
                </a:lnTo>
                <a:lnTo>
                  <a:pt x="71120" y="393049"/>
                </a:lnTo>
                <a:lnTo>
                  <a:pt x="114912" y="425996"/>
                </a:lnTo>
                <a:lnTo>
                  <a:pt x="166071" y="448760"/>
                </a:lnTo>
                <a:lnTo>
                  <a:pt x="203435" y="457487"/>
                </a:lnTo>
                <a:lnTo>
                  <a:pt x="242824" y="460501"/>
                </a:lnTo>
                <a:lnTo>
                  <a:pt x="262721" y="459738"/>
                </a:lnTo>
                <a:lnTo>
                  <a:pt x="301129" y="453808"/>
                </a:lnTo>
                <a:lnTo>
                  <a:pt x="354333" y="434794"/>
                </a:lnTo>
                <a:lnTo>
                  <a:pt x="400747" y="405064"/>
                </a:lnTo>
                <a:lnTo>
                  <a:pt x="438679" y="366218"/>
                </a:lnTo>
                <a:lnTo>
                  <a:pt x="466441" y="319859"/>
                </a:lnTo>
                <a:lnTo>
                  <a:pt x="482343" y="267589"/>
                </a:lnTo>
                <a:lnTo>
                  <a:pt x="485520" y="230250"/>
                </a:lnTo>
                <a:lnTo>
                  <a:pt x="484716" y="211371"/>
                </a:lnTo>
                <a:lnTo>
                  <a:pt x="473143" y="157488"/>
                </a:lnTo>
                <a:lnTo>
                  <a:pt x="449146" y="108981"/>
                </a:lnTo>
                <a:lnTo>
                  <a:pt x="414416" y="67452"/>
                </a:lnTo>
                <a:lnTo>
                  <a:pt x="370642" y="34505"/>
                </a:lnTo>
                <a:lnTo>
                  <a:pt x="319514" y="11741"/>
                </a:lnTo>
                <a:lnTo>
                  <a:pt x="282177" y="3014"/>
                </a:lnTo>
                <a:lnTo>
                  <a:pt x="24282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6293230" y="4451477"/>
            <a:ext cx="485521" cy="460501"/>
          </a:xfrm>
          <a:custGeom>
            <a:avLst/>
            <a:gdLst/>
            <a:ahLst/>
            <a:cxnLst/>
            <a:rect l="l" t="t" r="r" b="b"/>
            <a:pathLst>
              <a:path w="485521" h="460501">
                <a:moveTo>
                  <a:pt x="0" y="230250"/>
                </a:moveTo>
                <a:lnTo>
                  <a:pt x="7056" y="174931"/>
                </a:lnTo>
                <a:lnTo>
                  <a:pt x="27102" y="124453"/>
                </a:lnTo>
                <a:lnTo>
                  <a:pt x="58450" y="80421"/>
                </a:lnTo>
                <a:lnTo>
                  <a:pt x="99413" y="44435"/>
                </a:lnTo>
                <a:lnTo>
                  <a:pt x="148304" y="18099"/>
                </a:lnTo>
                <a:lnTo>
                  <a:pt x="203435" y="3014"/>
                </a:lnTo>
                <a:lnTo>
                  <a:pt x="242824" y="0"/>
                </a:lnTo>
                <a:lnTo>
                  <a:pt x="262721" y="763"/>
                </a:lnTo>
                <a:lnTo>
                  <a:pt x="301129" y="6693"/>
                </a:lnTo>
                <a:lnTo>
                  <a:pt x="354333" y="25707"/>
                </a:lnTo>
                <a:lnTo>
                  <a:pt x="400747" y="55437"/>
                </a:lnTo>
                <a:lnTo>
                  <a:pt x="438679" y="94283"/>
                </a:lnTo>
                <a:lnTo>
                  <a:pt x="466441" y="140642"/>
                </a:lnTo>
                <a:lnTo>
                  <a:pt x="482343" y="192912"/>
                </a:lnTo>
                <a:lnTo>
                  <a:pt x="485520" y="230250"/>
                </a:lnTo>
                <a:lnTo>
                  <a:pt x="484716" y="249130"/>
                </a:lnTo>
                <a:lnTo>
                  <a:pt x="473143" y="303013"/>
                </a:lnTo>
                <a:lnTo>
                  <a:pt x="449146" y="351520"/>
                </a:lnTo>
                <a:lnTo>
                  <a:pt x="414416" y="393049"/>
                </a:lnTo>
                <a:lnTo>
                  <a:pt x="370642" y="425996"/>
                </a:lnTo>
                <a:lnTo>
                  <a:pt x="319514" y="448760"/>
                </a:lnTo>
                <a:lnTo>
                  <a:pt x="282177" y="457487"/>
                </a:lnTo>
                <a:lnTo>
                  <a:pt x="242824" y="460501"/>
                </a:lnTo>
                <a:lnTo>
                  <a:pt x="222908" y="459738"/>
                </a:lnTo>
                <a:lnTo>
                  <a:pt x="184469" y="453808"/>
                </a:lnTo>
                <a:lnTo>
                  <a:pt x="131230" y="434794"/>
                </a:lnTo>
                <a:lnTo>
                  <a:pt x="84795" y="405064"/>
                </a:lnTo>
                <a:lnTo>
                  <a:pt x="46849" y="366218"/>
                </a:lnTo>
                <a:lnTo>
                  <a:pt x="19081" y="319859"/>
                </a:lnTo>
                <a:lnTo>
                  <a:pt x="3178" y="267589"/>
                </a:lnTo>
                <a:lnTo>
                  <a:pt x="0" y="230250"/>
                </a:lnTo>
                <a:close/>
              </a:path>
            </a:pathLst>
          </a:custGeom>
          <a:ln w="19050">
            <a:solidFill>
              <a:srgbClr val="FFFFFF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422010" y="4550193"/>
            <a:ext cx="480822" cy="1978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820409" y="3845852"/>
            <a:ext cx="480822" cy="1978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6789419" y="2374392"/>
            <a:ext cx="649224" cy="5684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825233" y="2409570"/>
            <a:ext cx="523875" cy="443356"/>
          </a:xfrm>
          <a:custGeom>
            <a:avLst/>
            <a:gdLst/>
            <a:ahLst/>
            <a:cxnLst/>
            <a:rect l="l" t="t" r="r" b="b"/>
            <a:pathLst>
              <a:path w="523875" h="443356">
                <a:moveTo>
                  <a:pt x="261874" y="0"/>
                </a:moveTo>
                <a:lnTo>
                  <a:pt x="219390" y="2903"/>
                </a:lnTo>
                <a:lnTo>
                  <a:pt x="179092" y="11308"/>
                </a:lnTo>
                <a:lnTo>
                  <a:pt x="141517" y="24757"/>
                </a:lnTo>
                <a:lnTo>
                  <a:pt x="107204" y="42793"/>
                </a:lnTo>
                <a:lnTo>
                  <a:pt x="63029" y="77449"/>
                </a:lnTo>
                <a:lnTo>
                  <a:pt x="29225" y="119854"/>
                </a:lnTo>
                <a:lnTo>
                  <a:pt x="7609" y="168466"/>
                </a:lnTo>
                <a:lnTo>
                  <a:pt x="0" y="221741"/>
                </a:lnTo>
                <a:lnTo>
                  <a:pt x="867" y="239922"/>
                </a:lnTo>
                <a:lnTo>
                  <a:pt x="13348" y="291802"/>
                </a:lnTo>
                <a:lnTo>
                  <a:pt x="39229" y="338494"/>
                </a:lnTo>
                <a:lnTo>
                  <a:pt x="76692" y="378459"/>
                </a:lnTo>
                <a:lnTo>
                  <a:pt x="123919" y="410161"/>
                </a:lnTo>
                <a:lnTo>
                  <a:pt x="159930" y="425946"/>
                </a:lnTo>
                <a:lnTo>
                  <a:pt x="198934" y="436918"/>
                </a:lnTo>
                <a:lnTo>
                  <a:pt x="240393" y="442622"/>
                </a:lnTo>
                <a:lnTo>
                  <a:pt x="261874" y="443356"/>
                </a:lnTo>
                <a:lnTo>
                  <a:pt x="283373" y="442622"/>
                </a:lnTo>
                <a:lnTo>
                  <a:pt x="324862" y="436918"/>
                </a:lnTo>
                <a:lnTo>
                  <a:pt x="363890" y="425946"/>
                </a:lnTo>
                <a:lnTo>
                  <a:pt x="399920" y="410161"/>
                </a:lnTo>
                <a:lnTo>
                  <a:pt x="432414" y="390021"/>
                </a:lnTo>
                <a:lnTo>
                  <a:pt x="473347" y="352639"/>
                </a:lnTo>
                <a:lnTo>
                  <a:pt x="503297" y="308018"/>
                </a:lnTo>
                <a:lnTo>
                  <a:pt x="520448" y="257697"/>
                </a:lnTo>
                <a:lnTo>
                  <a:pt x="523875" y="221741"/>
                </a:lnTo>
                <a:lnTo>
                  <a:pt x="523007" y="203560"/>
                </a:lnTo>
                <a:lnTo>
                  <a:pt x="510525" y="151668"/>
                </a:lnTo>
                <a:lnTo>
                  <a:pt x="484640" y="104954"/>
                </a:lnTo>
                <a:lnTo>
                  <a:pt x="447167" y="64960"/>
                </a:lnTo>
                <a:lnTo>
                  <a:pt x="399920" y="33230"/>
                </a:lnTo>
                <a:lnTo>
                  <a:pt x="363890" y="17430"/>
                </a:lnTo>
                <a:lnTo>
                  <a:pt x="324862" y="6446"/>
                </a:lnTo>
                <a:lnTo>
                  <a:pt x="283373" y="735"/>
                </a:lnTo>
                <a:lnTo>
                  <a:pt x="26187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825233" y="2409570"/>
            <a:ext cx="523875" cy="443356"/>
          </a:xfrm>
          <a:custGeom>
            <a:avLst/>
            <a:gdLst/>
            <a:ahLst/>
            <a:cxnLst/>
            <a:rect l="l" t="t" r="r" b="b"/>
            <a:pathLst>
              <a:path w="523875" h="443356">
                <a:moveTo>
                  <a:pt x="0" y="221741"/>
                </a:moveTo>
                <a:lnTo>
                  <a:pt x="7609" y="168466"/>
                </a:lnTo>
                <a:lnTo>
                  <a:pt x="29225" y="119854"/>
                </a:lnTo>
                <a:lnTo>
                  <a:pt x="63029" y="77449"/>
                </a:lnTo>
                <a:lnTo>
                  <a:pt x="107204" y="42793"/>
                </a:lnTo>
                <a:lnTo>
                  <a:pt x="141517" y="24757"/>
                </a:lnTo>
                <a:lnTo>
                  <a:pt x="179092" y="11308"/>
                </a:lnTo>
                <a:lnTo>
                  <a:pt x="219390" y="2903"/>
                </a:lnTo>
                <a:lnTo>
                  <a:pt x="261874" y="0"/>
                </a:lnTo>
                <a:lnTo>
                  <a:pt x="283373" y="735"/>
                </a:lnTo>
                <a:lnTo>
                  <a:pt x="324862" y="6446"/>
                </a:lnTo>
                <a:lnTo>
                  <a:pt x="363890" y="17430"/>
                </a:lnTo>
                <a:lnTo>
                  <a:pt x="399920" y="33230"/>
                </a:lnTo>
                <a:lnTo>
                  <a:pt x="432414" y="53389"/>
                </a:lnTo>
                <a:lnTo>
                  <a:pt x="473347" y="90799"/>
                </a:lnTo>
                <a:lnTo>
                  <a:pt x="503297" y="135445"/>
                </a:lnTo>
                <a:lnTo>
                  <a:pt x="520448" y="185783"/>
                </a:lnTo>
                <a:lnTo>
                  <a:pt x="523875" y="221741"/>
                </a:lnTo>
                <a:lnTo>
                  <a:pt x="523007" y="239922"/>
                </a:lnTo>
                <a:lnTo>
                  <a:pt x="510525" y="291802"/>
                </a:lnTo>
                <a:lnTo>
                  <a:pt x="484640" y="338494"/>
                </a:lnTo>
                <a:lnTo>
                  <a:pt x="447167" y="378459"/>
                </a:lnTo>
                <a:lnTo>
                  <a:pt x="399920" y="410161"/>
                </a:lnTo>
                <a:lnTo>
                  <a:pt x="363890" y="425946"/>
                </a:lnTo>
                <a:lnTo>
                  <a:pt x="324862" y="436918"/>
                </a:lnTo>
                <a:lnTo>
                  <a:pt x="283373" y="442622"/>
                </a:lnTo>
                <a:lnTo>
                  <a:pt x="261874" y="443356"/>
                </a:lnTo>
                <a:lnTo>
                  <a:pt x="240393" y="442622"/>
                </a:lnTo>
                <a:lnTo>
                  <a:pt x="198934" y="436918"/>
                </a:lnTo>
                <a:lnTo>
                  <a:pt x="159930" y="425946"/>
                </a:lnTo>
                <a:lnTo>
                  <a:pt x="123919" y="410161"/>
                </a:lnTo>
                <a:lnTo>
                  <a:pt x="91439" y="390021"/>
                </a:lnTo>
                <a:lnTo>
                  <a:pt x="50519" y="352639"/>
                </a:lnTo>
                <a:lnTo>
                  <a:pt x="20575" y="308018"/>
                </a:lnTo>
                <a:lnTo>
                  <a:pt x="3426" y="257697"/>
                </a:lnTo>
                <a:lnTo>
                  <a:pt x="0" y="221741"/>
                </a:lnTo>
                <a:close/>
              </a:path>
            </a:pathLst>
          </a:custGeom>
          <a:ln w="19050">
            <a:solidFill>
              <a:srgbClr val="FFFFFF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589148" y="2649811"/>
            <a:ext cx="4092321" cy="101426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2589148" y="2649811"/>
            <a:ext cx="4092321" cy="1014265"/>
          </a:xfrm>
          <a:custGeom>
            <a:avLst/>
            <a:gdLst/>
            <a:ahLst/>
            <a:cxnLst/>
            <a:rect l="l" t="t" r="r" b="b"/>
            <a:pathLst>
              <a:path w="4092321" h="1014265">
                <a:moveTo>
                  <a:pt x="0" y="1014265"/>
                </a:moveTo>
                <a:lnTo>
                  <a:pt x="581152" y="865802"/>
                </a:lnTo>
                <a:lnTo>
                  <a:pt x="564564" y="863456"/>
                </a:lnTo>
                <a:lnTo>
                  <a:pt x="548972" y="860291"/>
                </a:lnTo>
                <a:lnTo>
                  <a:pt x="507342" y="847106"/>
                </a:lnTo>
                <a:lnTo>
                  <a:pt x="471718" y="830943"/>
                </a:lnTo>
                <a:lnTo>
                  <a:pt x="450213" y="820141"/>
                </a:lnTo>
                <a:lnTo>
                  <a:pt x="439889" y="815097"/>
                </a:lnTo>
                <a:lnTo>
                  <a:pt x="399539" y="800154"/>
                </a:lnTo>
                <a:lnTo>
                  <a:pt x="389279" y="798336"/>
                </a:lnTo>
                <a:lnTo>
                  <a:pt x="397390" y="793475"/>
                </a:lnTo>
                <a:lnTo>
                  <a:pt x="430799" y="766634"/>
                </a:lnTo>
                <a:lnTo>
                  <a:pt x="461122" y="740164"/>
                </a:lnTo>
                <a:lnTo>
                  <a:pt x="478845" y="724849"/>
                </a:lnTo>
                <a:lnTo>
                  <a:pt x="519660" y="690879"/>
                </a:lnTo>
                <a:lnTo>
                  <a:pt x="567956" y="653550"/>
                </a:lnTo>
                <a:lnTo>
                  <a:pt x="624126" y="614175"/>
                </a:lnTo>
                <a:lnTo>
                  <a:pt x="688560" y="574069"/>
                </a:lnTo>
                <a:lnTo>
                  <a:pt x="723998" y="554151"/>
                </a:lnTo>
                <a:lnTo>
                  <a:pt x="761649" y="534542"/>
                </a:lnTo>
                <a:lnTo>
                  <a:pt x="801561" y="515407"/>
                </a:lnTo>
                <a:lnTo>
                  <a:pt x="843783" y="496910"/>
                </a:lnTo>
                <a:lnTo>
                  <a:pt x="888365" y="479214"/>
                </a:lnTo>
                <a:lnTo>
                  <a:pt x="913493" y="470294"/>
                </a:lnTo>
                <a:lnTo>
                  <a:pt x="936887" y="461732"/>
                </a:lnTo>
                <a:lnTo>
                  <a:pt x="958799" y="453510"/>
                </a:lnTo>
                <a:lnTo>
                  <a:pt x="979482" y="445611"/>
                </a:lnTo>
                <a:lnTo>
                  <a:pt x="999190" y="438014"/>
                </a:lnTo>
                <a:lnTo>
                  <a:pt x="1018174" y="430703"/>
                </a:lnTo>
                <a:lnTo>
                  <a:pt x="1054982" y="416860"/>
                </a:lnTo>
                <a:lnTo>
                  <a:pt x="1091930" y="403935"/>
                </a:lnTo>
                <a:lnTo>
                  <a:pt x="1131037" y="391779"/>
                </a:lnTo>
                <a:lnTo>
                  <a:pt x="1174326" y="380245"/>
                </a:lnTo>
                <a:lnTo>
                  <a:pt x="1223819" y="369185"/>
                </a:lnTo>
                <a:lnTo>
                  <a:pt x="1281537" y="358451"/>
                </a:lnTo>
                <a:lnTo>
                  <a:pt x="1349502" y="347896"/>
                </a:lnTo>
                <a:lnTo>
                  <a:pt x="1387610" y="342415"/>
                </a:lnTo>
                <a:lnTo>
                  <a:pt x="1428140" y="336561"/>
                </a:lnTo>
                <a:lnTo>
                  <a:pt x="1470983" y="330446"/>
                </a:lnTo>
                <a:lnTo>
                  <a:pt x="1516030" y="324180"/>
                </a:lnTo>
                <a:lnTo>
                  <a:pt x="1563173" y="317876"/>
                </a:lnTo>
                <a:lnTo>
                  <a:pt x="1612303" y="311645"/>
                </a:lnTo>
                <a:lnTo>
                  <a:pt x="1663313" y="305596"/>
                </a:lnTo>
                <a:lnTo>
                  <a:pt x="1716093" y="299843"/>
                </a:lnTo>
                <a:lnTo>
                  <a:pt x="1770534" y="294496"/>
                </a:lnTo>
                <a:lnTo>
                  <a:pt x="1826529" y="289666"/>
                </a:lnTo>
                <a:lnTo>
                  <a:pt x="1883969" y="285465"/>
                </a:lnTo>
                <a:lnTo>
                  <a:pt x="1942746" y="282004"/>
                </a:lnTo>
                <a:lnTo>
                  <a:pt x="2002750" y="279394"/>
                </a:lnTo>
                <a:lnTo>
                  <a:pt x="2063874" y="277747"/>
                </a:lnTo>
                <a:lnTo>
                  <a:pt x="2126009" y="277173"/>
                </a:lnTo>
                <a:lnTo>
                  <a:pt x="2189047" y="277784"/>
                </a:lnTo>
                <a:lnTo>
                  <a:pt x="2252878" y="279691"/>
                </a:lnTo>
                <a:lnTo>
                  <a:pt x="2317395" y="283006"/>
                </a:lnTo>
                <a:lnTo>
                  <a:pt x="2382489" y="287839"/>
                </a:lnTo>
                <a:lnTo>
                  <a:pt x="2448052" y="294302"/>
                </a:lnTo>
                <a:lnTo>
                  <a:pt x="2515860" y="302328"/>
                </a:lnTo>
                <a:lnTo>
                  <a:pt x="2587480" y="311732"/>
                </a:lnTo>
                <a:lnTo>
                  <a:pt x="2662431" y="322446"/>
                </a:lnTo>
                <a:lnTo>
                  <a:pt x="2740232" y="334405"/>
                </a:lnTo>
                <a:lnTo>
                  <a:pt x="2820400" y="347543"/>
                </a:lnTo>
                <a:lnTo>
                  <a:pt x="2902453" y="361792"/>
                </a:lnTo>
                <a:lnTo>
                  <a:pt x="2985912" y="377085"/>
                </a:lnTo>
                <a:lnTo>
                  <a:pt x="3070293" y="393358"/>
                </a:lnTo>
                <a:lnTo>
                  <a:pt x="3155115" y="410542"/>
                </a:lnTo>
                <a:lnTo>
                  <a:pt x="3239897" y="428573"/>
                </a:lnTo>
                <a:lnTo>
                  <a:pt x="3324156" y="447382"/>
                </a:lnTo>
                <a:lnTo>
                  <a:pt x="3407413" y="466904"/>
                </a:lnTo>
                <a:lnTo>
                  <a:pt x="3489184" y="487072"/>
                </a:lnTo>
                <a:lnTo>
                  <a:pt x="3568988" y="507820"/>
                </a:lnTo>
                <a:lnTo>
                  <a:pt x="3646344" y="529081"/>
                </a:lnTo>
                <a:lnTo>
                  <a:pt x="3720770" y="550789"/>
                </a:lnTo>
                <a:lnTo>
                  <a:pt x="3791785" y="572877"/>
                </a:lnTo>
                <a:lnTo>
                  <a:pt x="3858907" y="595279"/>
                </a:lnTo>
                <a:lnTo>
                  <a:pt x="3921654" y="617928"/>
                </a:lnTo>
                <a:lnTo>
                  <a:pt x="3979545" y="640758"/>
                </a:lnTo>
                <a:lnTo>
                  <a:pt x="3981470" y="622186"/>
                </a:lnTo>
                <a:lnTo>
                  <a:pt x="3993760" y="582052"/>
                </a:lnTo>
                <a:lnTo>
                  <a:pt x="4020485" y="553272"/>
                </a:lnTo>
                <a:lnTo>
                  <a:pt x="4043721" y="539330"/>
                </a:lnTo>
                <a:lnTo>
                  <a:pt x="4051380" y="534477"/>
                </a:lnTo>
                <a:lnTo>
                  <a:pt x="4078105" y="505727"/>
                </a:lnTo>
                <a:lnTo>
                  <a:pt x="4090395" y="465637"/>
                </a:lnTo>
                <a:lnTo>
                  <a:pt x="4092321" y="447083"/>
                </a:lnTo>
                <a:lnTo>
                  <a:pt x="4075325" y="439201"/>
                </a:lnTo>
                <a:lnTo>
                  <a:pt x="4055546" y="430001"/>
                </a:lnTo>
                <a:lnTo>
                  <a:pt x="4008100" y="408146"/>
                </a:lnTo>
                <a:lnTo>
                  <a:pt x="3950918" y="382513"/>
                </a:lnTo>
                <a:lnTo>
                  <a:pt x="3884933" y="354097"/>
                </a:lnTo>
                <a:lnTo>
                  <a:pt x="3848931" y="339156"/>
                </a:lnTo>
                <a:lnTo>
                  <a:pt x="3811079" y="323893"/>
                </a:lnTo>
                <a:lnTo>
                  <a:pt x="3771494" y="308432"/>
                </a:lnTo>
                <a:lnTo>
                  <a:pt x="3730291" y="292897"/>
                </a:lnTo>
                <a:lnTo>
                  <a:pt x="3687589" y="277413"/>
                </a:lnTo>
                <a:lnTo>
                  <a:pt x="3643504" y="262103"/>
                </a:lnTo>
                <a:lnTo>
                  <a:pt x="3598152" y="247094"/>
                </a:lnTo>
                <a:lnTo>
                  <a:pt x="3551650" y="232508"/>
                </a:lnTo>
                <a:lnTo>
                  <a:pt x="3504116" y="218470"/>
                </a:lnTo>
                <a:lnTo>
                  <a:pt x="3455665" y="205105"/>
                </a:lnTo>
                <a:lnTo>
                  <a:pt x="3406415" y="192537"/>
                </a:lnTo>
                <a:lnTo>
                  <a:pt x="3356483" y="180891"/>
                </a:lnTo>
                <a:lnTo>
                  <a:pt x="3304421" y="169618"/>
                </a:lnTo>
                <a:lnTo>
                  <a:pt x="3248982" y="158138"/>
                </a:lnTo>
                <a:lnTo>
                  <a:pt x="3190525" y="146526"/>
                </a:lnTo>
                <a:lnTo>
                  <a:pt x="3129409" y="134856"/>
                </a:lnTo>
                <a:lnTo>
                  <a:pt x="3065992" y="123203"/>
                </a:lnTo>
                <a:lnTo>
                  <a:pt x="3000633" y="111642"/>
                </a:lnTo>
                <a:lnTo>
                  <a:pt x="2933692" y="100248"/>
                </a:lnTo>
                <a:lnTo>
                  <a:pt x="2865527" y="89095"/>
                </a:lnTo>
                <a:lnTo>
                  <a:pt x="2796496" y="78259"/>
                </a:lnTo>
                <a:lnTo>
                  <a:pt x="2726959" y="67813"/>
                </a:lnTo>
                <a:lnTo>
                  <a:pt x="2657275" y="57834"/>
                </a:lnTo>
                <a:lnTo>
                  <a:pt x="2587801" y="48394"/>
                </a:lnTo>
                <a:lnTo>
                  <a:pt x="2518898" y="39570"/>
                </a:lnTo>
                <a:lnTo>
                  <a:pt x="2450923" y="31437"/>
                </a:lnTo>
                <a:lnTo>
                  <a:pt x="2384236" y="24068"/>
                </a:lnTo>
                <a:lnTo>
                  <a:pt x="2319195" y="17538"/>
                </a:lnTo>
                <a:lnTo>
                  <a:pt x="2256160" y="11924"/>
                </a:lnTo>
                <a:lnTo>
                  <a:pt x="2195488" y="7298"/>
                </a:lnTo>
                <a:lnTo>
                  <a:pt x="2137540" y="3736"/>
                </a:lnTo>
                <a:lnTo>
                  <a:pt x="2082673" y="1313"/>
                </a:lnTo>
                <a:lnTo>
                  <a:pt x="2030086" y="83"/>
                </a:lnTo>
                <a:lnTo>
                  <a:pt x="1978718" y="0"/>
                </a:lnTo>
                <a:lnTo>
                  <a:pt x="1928540" y="986"/>
                </a:lnTo>
                <a:lnTo>
                  <a:pt x="1879521" y="2967"/>
                </a:lnTo>
                <a:lnTo>
                  <a:pt x="1831631" y="5865"/>
                </a:lnTo>
                <a:lnTo>
                  <a:pt x="1784840" y="9604"/>
                </a:lnTo>
                <a:lnTo>
                  <a:pt x="1739117" y="14108"/>
                </a:lnTo>
                <a:lnTo>
                  <a:pt x="1694432" y="19300"/>
                </a:lnTo>
                <a:lnTo>
                  <a:pt x="1650756" y="25104"/>
                </a:lnTo>
                <a:lnTo>
                  <a:pt x="1608058" y="31444"/>
                </a:lnTo>
                <a:lnTo>
                  <a:pt x="1566307" y="38242"/>
                </a:lnTo>
                <a:lnTo>
                  <a:pt x="1525474" y="45424"/>
                </a:lnTo>
                <a:lnTo>
                  <a:pt x="1485528" y="52911"/>
                </a:lnTo>
                <a:lnTo>
                  <a:pt x="1446439" y="60629"/>
                </a:lnTo>
                <a:lnTo>
                  <a:pt x="1408177" y="68500"/>
                </a:lnTo>
                <a:lnTo>
                  <a:pt x="1370713" y="76448"/>
                </a:lnTo>
                <a:lnTo>
                  <a:pt x="1298052" y="92271"/>
                </a:lnTo>
                <a:lnTo>
                  <a:pt x="1262796" y="99992"/>
                </a:lnTo>
                <a:lnTo>
                  <a:pt x="1228217" y="107485"/>
                </a:lnTo>
                <a:lnTo>
                  <a:pt x="1162825" y="122621"/>
                </a:lnTo>
                <a:lnTo>
                  <a:pt x="1102967" y="138547"/>
                </a:lnTo>
                <a:lnTo>
                  <a:pt x="1047724" y="155278"/>
                </a:lnTo>
                <a:lnTo>
                  <a:pt x="996176" y="172828"/>
                </a:lnTo>
                <a:lnTo>
                  <a:pt x="947404" y="191210"/>
                </a:lnTo>
                <a:lnTo>
                  <a:pt x="900486" y="210437"/>
                </a:lnTo>
                <a:lnTo>
                  <a:pt x="854505" y="230524"/>
                </a:lnTo>
                <a:lnTo>
                  <a:pt x="808539" y="251485"/>
                </a:lnTo>
                <a:lnTo>
                  <a:pt x="761670" y="273332"/>
                </a:lnTo>
                <a:lnTo>
                  <a:pt x="737609" y="284592"/>
                </a:lnTo>
                <a:lnTo>
                  <a:pt x="712978" y="296080"/>
                </a:lnTo>
                <a:lnTo>
                  <a:pt x="660458" y="322774"/>
                </a:lnTo>
                <a:lnTo>
                  <a:pt x="603020" y="360339"/>
                </a:lnTo>
                <a:lnTo>
                  <a:pt x="542821" y="405580"/>
                </a:lnTo>
                <a:lnTo>
                  <a:pt x="512362" y="430081"/>
                </a:lnTo>
                <a:lnTo>
                  <a:pt x="482022" y="455303"/>
                </a:lnTo>
                <a:lnTo>
                  <a:pt x="452073" y="480847"/>
                </a:lnTo>
                <a:lnTo>
                  <a:pt x="422783" y="506313"/>
                </a:lnTo>
                <a:lnTo>
                  <a:pt x="367261" y="555413"/>
                </a:lnTo>
                <a:lnTo>
                  <a:pt x="341570" y="578249"/>
                </a:lnTo>
                <a:lnTo>
                  <a:pt x="317618" y="599409"/>
                </a:lnTo>
                <a:lnTo>
                  <a:pt x="276012" y="635107"/>
                </a:lnTo>
                <a:lnTo>
                  <a:pt x="244604" y="659310"/>
                </a:lnTo>
                <a:lnTo>
                  <a:pt x="225552" y="668825"/>
                </a:lnTo>
                <a:lnTo>
                  <a:pt x="226959" y="659059"/>
                </a:lnTo>
                <a:lnTo>
                  <a:pt x="226707" y="648394"/>
                </a:lnTo>
                <a:lnTo>
                  <a:pt x="214848" y="599697"/>
                </a:lnTo>
                <a:lnTo>
                  <a:pt x="210603" y="586748"/>
                </a:lnTo>
                <a:lnTo>
                  <a:pt x="206420" y="573783"/>
                </a:lnTo>
                <a:lnTo>
                  <a:pt x="202586" y="560949"/>
                </a:lnTo>
                <a:lnTo>
                  <a:pt x="199387" y="548393"/>
                </a:lnTo>
                <a:lnTo>
                  <a:pt x="197110" y="536262"/>
                </a:lnTo>
                <a:lnTo>
                  <a:pt x="196041" y="524703"/>
                </a:lnTo>
                <a:lnTo>
                  <a:pt x="0" y="1014265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338523" y="2534361"/>
            <a:ext cx="849426" cy="43604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6361938" y="3154679"/>
            <a:ext cx="748918" cy="529970"/>
          </a:xfrm>
          <a:custGeom>
            <a:avLst/>
            <a:gdLst/>
            <a:ahLst/>
            <a:cxnLst/>
            <a:rect l="l" t="t" r="r" b="b"/>
            <a:pathLst>
              <a:path w="748919" h="529971">
                <a:moveTo>
                  <a:pt x="374396" y="0"/>
                </a:moveTo>
                <a:lnTo>
                  <a:pt x="313671" y="1158"/>
                </a:lnTo>
                <a:lnTo>
                  <a:pt x="256064" y="4511"/>
                </a:lnTo>
                <a:lnTo>
                  <a:pt x="202347" y="9875"/>
                </a:lnTo>
                <a:lnTo>
                  <a:pt x="153290" y="17068"/>
                </a:lnTo>
                <a:lnTo>
                  <a:pt x="109664" y="25907"/>
                </a:lnTo>
                <a:lnTo>
                  <a:pt x="72241" y="36210"/>
                </a:lnTo>
                <a:lnTo>
                  <a:pt x="29424" y="54006"/>
                </a:lnTo>
                <a:lnTo>
                  <a:pt x="1241" y="81149"/>
                </a:lnTo>
                <a:lnTo>
                  <a:pt x="0" y="88391"/>
                </a:lnTo>
                <a:lnTo>
                  <a:pt x="0" y="441578"/>
                </a:lnTo>
                <a:lnTo>
                  <a:pt x="29424" y="475964"/>
                </a:lnTo>
                <a:lnTo>
                  <a:pt x="72241" y="493760"/>
                </a:lnTo>
                <a:lnTo>
                  <a:pt x="109664" y="504062"/>
                </a:lnTo>
                <a:lnTo>
                  <a:pt x="153290" y="512902"/>
                </a:lnTo>
                <a:lnTo>
                  <a:pt x="202347" y="520095"/>
                </a:lnTo>
                <a:lnTo>
                  <a:pt x="256064" y="525459"/>
                </a:lnTo>
                <a:lnTo>
                  <a:pt x="313671" y="528812"/>
                </a:lnTo>
                <a:lnTo>
                  <a:pt x="374396" y="529970"/>
                </a:lnTo>
                <a:lnTo>
                  <a:pt x="405118" y="529677"/>
                </a:lnTo>
                <a:lnTo>
                  <a:pt x="464411" y="527399"/>
                </a:lnTo>
                <a:lnTo>
                  <a:pt x="520193" y="523017"/>
                </a:lnTo>
                <a:lnTo>
                  <a:pt x="571696" y="516716"/>
                </a:lnTo>
                <a:lnTo>
                  <a:pt x="618147" y="508676"/>
                </a:lnTo>
                <a:lnTo>
                  <a:pt x="658777" y="499083"/>
                </a:lnTo>
                <a:lnTo>
                  <a:pt x="707122" y="482178"/>
                </a:lnTo>
                <a:lnTo>
                  <a:pt x="744018" y="455904"/>
                </a:lnTo>
                <a:lnTo>
                  <a:pt x="748919" y="441578"/>
                </a:lnTo>
                <a:lnTo>
                  <a:pt x="748919" y="88391"/>
                </a:lnTo>
                <a:lnTo>
                  <a:pt x="719492" y="54006"/>
                </a:lnTo>
                <a:lnTo>
                  <a:pt x="676669" y="36210"/>
                </a:lnTo>
                <a:lnTo>
                  <a:pt x="639238" y="25907"/>
                </a:lnTo>
                <a:lnTo>
                  <a:pt x="595601" y="17068"/>
                </a:lnTo>
                <a:lnTo>
                  <a:pt x="546528" y="9875"/>
                </a:lnTo>
                <a:lnTo>
                  <a:pt x="492789" y="4511"/>
                </a:lnTo>
                <a:lnTo>
                  <a:pt x="435155" y="1158"/>
                </a:lnTo>
                <a:lnTo>
                  <a:pt x="37439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6361938" y="3243072"/>
            <a:ext cx="748919" cy="88264"/>
          </a:xfrm>
          <a:custGeom>
            <a:avLst/>
            <a:gdLst/>
            <a:ahLst/>
            <a:cxnLst/>
            <a:rect l="l" t="t" r="r" b="b"/>
            <a:pathLst>
              <a:path w="748919" h="88264">
                <a:moveTo>
                  <a:pt x="748919" y="0"/>
                </a:moveTo>
                <a:lnTo>
                  <a:pt x="719492" y="34365"/>
                </a:lnTo>
                <a:lnTo>
                  <a:pt x="676669" y="52137"/>
                </a:lnTo>
                <a:lnTo>
                  <a:pt x="639238" y="62420"/>
                </a:lnTo>
                <a:lnTo>
                  <a:pt x="595601" y="71240"/>
                </a:lnTo>
                <a:lnTo>
                  <a:pt x="546528" y="78416"/>
                </a:lnTo>
                <a:lnTo>
                  <a:pt x="492789" y="83767"/>
                </a:lnTo>
                <a:lnTo>
                  <a:pt x="435155" y="87110"/>
                </a:lnTo>
                <a:lnTo>
                  <a:pt x="374396" y="88265"/>
                </a:lnTo>
                <a:lnTo>
                  <a:pt x="343692" y="87972"/>
                </a:lnTo>
                <a:lnTo>
                  <a:pt x="284429" y="85700"/>
                </a:lnTo>
                <a:lnTo>
                  <a:pt x="228671" y="81331"/>
                </a:lnTo>
                <a:lnTo>
                  <a:pt x="177187" y="75045"/>
                </a:lnTo>
                <a:lnTo>
                  <a:pt x="130750" y="67024"/>
                </a:lnTo>
                <a:lnTo>
                  <a:pt x="90129" y="57450"/>
                </a:lnTo>
                <a:lnTo>
                  <a:pt x="41792" y="40571"/>
                </a:lnTo>
                <a:lnTo>
                  <a:pt x="4900" y="14322"/>
                </a:lnTo>
                <a:lnTo>
                  <a:pt x="1241" y="7241"/>
                </a:ln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6361938" y="3154679"/>
            <a:ext cx="748918" cy="529970"/>
          </a:xfrm>
          <a:custGeom>
            <a:avLst/>
            <a:gdLst/>
            <a:ahLst/>
            <a:cxnLst/>
            <a:rect l="l" t="t" r="r" b="b"/>
            <a:pathLst>
              <a:path w="748919" h="529971">
                <a:moveTo>
                  <a:pt x="0" y="88391"/>
                </a:moveTo>
                <a:lnTo>
                  <a:pt x="29424" y="54006"/>
                </a:lnTo>
                <a:lnTo>
                  <a:pt x="72241" y="36210"/>
                </a:lnTo>
                <a:lnTo>
                  <a:pt x="109664" y="25907"/>
                </a:lnTo>
                <a:lnTo>
                  <a:pt x="153290" y="17068"/>
                </a:lnTo>
                <a:lnTo>
                  <a:pt x="202347" y="9875"/>
                </a:lnTo>
                <a:lnTo>
                  <a:pt x="256064" y="4511"/>
                </a:lnTo>
                <a:lnTo>
                  <a:pt x="313671" y="1158"/>
                </a:lnTo>
                <a:lnTo>
                  <a:pt x="374396" y="0"/>
                </a:lnTo>
                <a:lnTo>
                  <a:pt x="405118" y="293"/>
                </a:lnTo>
                <a:lnTo>
                  <a:pt x="464411" y="2571"/>
                </a:lnTo>
                <a:lnTo>
                  <a:pt x="520193" y="6953"/>
                </a:lnTo>
                <a:lnTo>
                  <a:pt x="571696" y="13254"/>
                </a:lnTo>
                <a:lnTo>
                  <a:pt x="618147" y="21294"/>
                </a:lnTo>
                <a:lnTo>
                  <a:pt x="658777" y="30887"/>
                </a:lnTo>
                <a:lnTo>
                  <a:pt x="707122" y="47792"/>
                </a:lnTo>
                <a:lnTo>
                  <a:pt x="744018" y="74066"/>
                </a:lnTo>
                <a:lnTo>
                  <a:pt x="748919" y="88391"/>
                </a:lnTo>
                <a:lnTo>
                  <a:pt x="748919" y="441578"/>
                </a:lnTo>
                <a:lnTo>
                  <a:pt x="719492" y="475964"/>
                </a:lnTo>
                <a:lnTo>
                  <a:pt x="676669" y="493760"/>
                </a:lnTo>
                <a:lnTo>
                  <a:pt x="639238" y="504062"/>
                </a:lnTo>
                <a:lnTo>
                  <a:pt x="595601" y="512902"/>
                </a:lnTo>
                <a:lnTo>
                  <a:pt x="546528" y="520095"/>
                </a:lnTo>
                <a:lnTo>
                  <a:pt x="492789" y="525459"/>
                </a:lnTo>
                <a:lnTo>
                  <a:pt x="435155" y="528812"/>
                </a:lnTo>
                <a:lnTo>
                  <a:pt x="374396" y="529970"/>
                </a:lnTo>
                <a:lnTo>
                  <a:pt x="343692" y="529677"/>
                </a:lnTo>
                <a:lnTo>
                  <a:pt x="284429" y="527399"/>
                </a:lnTo>
                <a:lnTo>
                  <a:pt x="228671" y="523017"/>
                </a:lnTo>
                <a:lnTo>
                  <a:pt x="177187" y="516716"/>
                </a:lnTo>
                <a:lnTo>
                  <a:pt x="130750" y="508676"/>
                </a:lnTo>
                <a:lnTo>
                  <a:pt x="90129" y="499083"/>
                </a:lnTo>
                <a:lnTo>
                  <a:pt x="41792" y="482178"/>
                </a:lnTo>
                <a:lnTo>
                  <a:pt x="4900" y="455904"/>
                </a:lnTo>
                <a:lnTo>
                  <a:pt x="0" y="441578"/>
                </a:lnTo>
                <a:lnTo>
                  <a:pt x="0" y="88391"/>
                </a:lnTo>
                <a:close/>
              </a:path>
            </a:pathLst>
          </a:custGeom>
          <a:ln w="19050">
            <a:solidFill>
              <a:srgbClr val="FFFFFF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6841617" y="1905507"/>
            <a:ext cx="749046" cy="529970"/>
          </a:xfrm>
          <a:custGeom>
            <a:avLst/>
            <a:gdLst/>
            <a:ahLst/>
            <a:cxnLst/>
            <a:rect l="l" t="t" r="r" b="b"/>
            <a:pathLst>
              <a:path w="749046" h="529970">
                <a:moveTo>
                  <a:pt x="374523" y="0"/>
                </a:moveTo>
                <a:lnTo>
                  <a:pt x="313763" y="1154"/>
                </a:lnTo>
                <a:lnTo>
                  <a:pt x="256129" y="4497"/>
                </a:lnTo>
                <a:lnTo>
                  <a:pt x="202390" y="9848"/>
                </a:lnTo>
                <a:lnTo>
                  <a:pt x="153317" y="17024"/>
                </a:lnTo>
                <a:lnTo>
                  <a:pt x="109680" y="25844"/>
                </a:lnTo>
                <a:lnTo>
                  <a:pt x="72249" y="36127"/>
                </a:lnTo>
                <a:lnTo>
                  <a:pt x="29426" y="53899"/>
                </a:lnTo>
                <a:lnTo>
                  <a:pt x="1241" y="81023"/>
                </a:lnTo>
                <a:lnTo>
                  <a:pt x="0" y="88264"/>
                </a:lnTo>
                <a:lnTo>
                  <a:pt x="0" y="441578"/>
                </a:lnTo>
                <a:lnTo>
                  <a:pt x="29426" y="475964"/>
                </a:lnTo>
                <a:lnTo>
                  <a:pt x="72249" y="493760"/>
                </a:lnTo>
                <a:lnTo>
                  <a:pt x="109680" y="504062"/>
                </a:lnTo>
                <a:lnTo>
                  <a:pt x="153317" y="512902"/>
                </a:lnTo>
                <a:lnTo>
                  <a:pt x="202390" y="520095"/>
                </a:lnTo>
                <a:lnTo>
                  <a:pt x="256129" y="525459"/>
                </a:lnTo>
                <a:lnTo>
                  <a:pt x="313763" y="528812"/>
                </a:lnTo>
                <a:lnTo>
                  <a:pt x="374523" y="529970"/>
                </a:lnTo>
                <a:lnTo>
                  <a:pt x="405227" y="529677"/>
                </a:lnTo>
                <a:lnTo>
                  <a:pt x="464496" y="527399"/>
                </a:lnTo>
                <a:lnTo>
                  <a:pt x="520267" y="523017"/>
                </a:lnTo>
                <a:lnTo>
                  <a:pt x="571766" y="516716"/>
                </a:lnTo>
                <a:lnTo>
                  <a:pt x="618222" y="508676"/>
                </a:lnTo>
                <a:lnTo>
                  <a:pt x="658862" y="499083"/>
                </a:lnTo>
                <a:lnTo>
                  <a:pt x="707225" y="482178"/>
                </a:lnTo>
                <a:lnTo>
                  <a:pt x="744141" y="455904"/>
                </a:lnTo>
                <a:lnTo>
                  <a:pt x="749046" y="441578"/>
                </a:lnTo>
                <a:lnTo>
                  <a:pt x="749046" y="88264"/>
                </a:lnTo>
                <a:lnTo>
                  <a:pt x="719601" y="53899"/>
                </a:lnTo>
                <a:lnTo>
                  <a:pt x="676759" y="36127"/>
                </a:lnTo>
                <a:lnTo>
                  <a:pt x="639318" y="25844"/>
                </a:lnTo>
                <a:lnTo>
                  <a:pt x="595673" y="17024"/>
                </a:lnTo>
                <a:lnTo>
                  <a:pt x="546599" y="9848"/>
                </a:lnTo>
                <a:lnTo>
                  <a:pt x="492867" y="4497"/>
                </a:lnTo>
                <a:lnTo>
                  <a:pt x="435251" y="1154"/>
                </a:lnTo>
                <a:lnTo>
                  <a:pt x="37452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6841617" y="1993773"/>
            <a:ext cx="749046" cy="88391"/>
          </a:xfrm>
          <a:custGeom>
            <a:avLst/>
            <a:gdLst/>
            <a:ahLst/>
            <a:cxnLst/>
            <a:rect l="l" t="t" r="r" b="b"/>
            <a:pathLst>
              <a:path w="749046" h="88391">
                <a:moveTo>
                  <a:pt x="749046" y="0"/>
                </a:moveTo>
                <a:lnTo>
                  <a:pt x="719601" y="34438"/>
                </a:lnTo>
                <a:lnTo>
                  <a:pt x="676759" y="52236"/>
                </a:lnTo>
                <a:lnTo>
                  <a:pt x="639318" y="62531"/>
                </a:lnTo>
                <a:lnTo>
                  <a:pt x="595673" y="71359"/>
                </a:lnTo>
                <a:lnTo>
                  <a:pt x="546599" y="78540"/>
                </a:lnTo>
                <a:lnTo>
                  <a:pt x="492867" y="83893"/>
                </a:lnTo>
                <a:lnTo>
                  <a:pt x="435251" y="87237"/>
                </a:lnTo>
                <a:lnTo>
                  <a:pt x="374523" y="88392"/>
                </a:lnTo>
                <a:lnTo>
                  <a:pt x="343800" y="88099"/>
                </a:lnTo>
                <a:lnTo>
                  <a:pt x="284507" y="85827"/>
                </a:lnTo>
                <a:lnTo>
                  <a:pt x="228725" y="81456"/>
                </a:lnTo>
                <a:lnTo>
                  <a:pt x="177222" y="75167"/>
                </a:lnTo>
                <a:lnTo>
                  <a:pt x="130771" y="67140"/>
                </a:lnTo>
                <a:lnTo>
                  <a:pt x="90141" y="57556"/>
                </a:lnTo>
                <a:lnTo>
                  <a:pt x="41796" y="40655"/>
                </a:lnTo>
                <a:lnTo>
                  <a:pt x="4900" y="14356"/>
                </a:lnTo>
                <a:lnTo>
                  <a:pt x="1241" y="7260"/>
                </a:lnTo>
                <a:lnTo>
                  <a:pt x="0" y="0"/>
                </a:lnTo>
              </a:path>
            </a:pathLst>
          </a:custGeom>
          <a:ln w="19049">
            <a:solidFill>
              <a:srgbClr val="FFFFFF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7361935" y="2428494"/>
            <a:ext cx="1082040" cy="677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5" marR="297180">
              <a:lnSpc>
                <a:spcPct val="100000"/>
              </a:lnSpc>
            </a:pPr>
            <a:r>
              <a:rPr dirty="0" sz="1400" spc="-30" b="1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dirty="0" sz="1400" spc="-20" b="1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sotsk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006FC0"/>
                </a:solidFill>
                <a:latin typeface="Calibri"/>
                <a:cs typeface="Calibri"/>
              </a:rPr>
              <a:t>201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200" spc="-30" b="1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dirty="0" sz="1200" spc="-2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200" spc="-15" b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z="1200" spc="-5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20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200" spc="-10" b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dirty="0" sz="1200" b="1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dirty="0" sz="1200" spc="-10" b="1">
                <a:solidFill>
                  <a:srgbClr val="006FC0"/>
                </a:solidFill>
                <a:latin typeface="Calibri"/>
                <a:cs typeface="Calibri"/>
              </a:rPr>
              <a:t>11</a:t>
            </a:r>
            <a:r>
              <a:rPr dirty="0" sz="120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006FC0"/>
                </a:solidFill>
                <a:latin typeface="Calibri"/>
                <a:cs typeface="Calibri"/>
              </a:rPr>
              <a:t>kt</a:t>
            </a:r>
            <a:r>
              <a:rPr dirty="0" sz="1200" spc="-5" b="1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dirty="0" sz="1200" spc="-1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952233" y="4425315"/>
            <a:ext cx="638810" cy="448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1400" spc="-20" b="1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400" spc="-35" b="1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ov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006FC0"/>
                </a:solidFill>
                <a:latin typeface="Calibri"/>
                <a:cs typeface="Calibri"/>
              </a:rPr>
              <a:t>3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Q</a:t>
            </a:r>
            <a:r>
              <a:rPr dirty="0" sz="140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006FC0"/>
                </a:solidFill>
                <a:latin typeface="Calibri"/>
                <a:cs typeface="Calibri"/>
              </a:rPr>
              <a:t>2016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536819" y="5579110"/>
            <a:ext cx="955675" cy="72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6350">
              <a:lnSpc>
                <a:spcPct val="109500"/>
              </a:lnSpc>
            </a:pP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design</a:t>
            </a:r>
            <a:r>
              <a:rPr dirty="0" sz="14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1400" spc="-20" b="1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dirty="0" sz="1400" spc="-5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truc</a:t>
            </a:r>
            <a:r>
              <a:rPr dirty="0" sz="1400" spc="5" b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 ope</a:t>
            </a:r>
            <a:r>
              <a:rPr dirty="0" sz="1400" spc="-35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ting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43729" y="3805682"/>
            <a:ext cx="3337560" cy="692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97100">
              <a:lnSpc>
                <a:spcPct val="100000"/>
              </a:lnSpc>
            </a:pPr>
            <a:r>
              <a:rPr dirty="0" sz="1200" b="1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dirty="0" sz="1200" spc="5" b="1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dirty="0" sz="1200" b="1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dirty="0" sz="1200" spc="-5" b="1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dirty="0" sz="1200" b="1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dirty="0" sz="1200" spc="-10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1200" b="1">
                <a:solidFill>
                  <a:srgbClr val="006FC0"/>
                </a:solidFill>
                <a:latin typeface="Calibri"/>
                <a:cs typeface="Calibri"/>
              </a:rPr>
              <a:t>pp</a:t>
            </a:r>
            <a:r>
              <a:rPr dirty="0" sz="1200" spc="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6FC0"/>
                </a:solidFill>
                <a:latin typeface="Calibri"/>
                <a:cs typeface="Calibri"/>
              </a:rPr>
              <a:t>11</a:t>
            </a:r>
            <a:r>
              <a:rPr dirty="0" sz="1200" spc="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6FC0"/>
                </a:solidFill>
                <a:latin typeface="Calibri"/>
                <a:cs typeface="Calibri"/>
              </a:rPr>
              <a:t>ktpa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5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dirty="0" sz="2000" spc="-3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618994" y="5158866"/>
            <a:ext cx="237490" cy="308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340">
              <a:lnSpc>
                <a:spcPct val="100000"/>
              </a:lnSpc>
            </a:pP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kt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406388" y="4522470"/>
            <a:ext cx="261620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040">
              <a:lnSpc>
                <a:spcPct val="100000"/>
              </a:lnSpc>
            </a:pP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FFFFFF"/>
                </a:solidFill>
                <a:latin typeface="Calibri"/>
                <a:cs typeface="Calibri"/>
              </a:rPr>
              <a:t>ktpa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980681" y="2497073"/>
            <a:ext cx="261620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">
              <a:lnSpc>
                <a:spcPct val="100000"/>
              </a:lnSpc>
            </a:pP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660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FFFFFF"/>
                </a:solidFill>
                <a:latin typeface="Calibri"/>
                <a:cs typeface="Calibri"/>
              </a:rPr>
              <a:t>ktpa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460363" y="3380232"/>
            <a:ext cx="54864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4167" rIns="0" bIns="0" rtlCol="0" vert="horz">
            <a:spAutoFit/>
          </a:bodyPr>
          <a:lstStyle/>
          <a:p>
            <a:pPr marL="1777364">
              <a:lnSpc>
                <a:spcPct val="100000"/>
              </a:lnSpc>
            </a:pPr>
            <a:r>
              <a:rPr dirty="0" spc="-20"/>
              <a:t>LNG</a:t>
            </a:r>
            <a:r>
              <a:rPr dirty="0" spc="5"/>
              <a:t> </a:t>
            </a:r>
            <a:r>
              <a:rPr dirty="0" spc="-15"/>
              <a:t>p</a:t>
            </a:r>
            <a:r>
              <a:rPr dirty="0" spc="-70"/>
              <a:t>r</a:t>
            </a:r>
            <a:r>
              <a:rPr dirty="0" spc="-15"/>
              <a:t>ojects</a:t>
            </a:r>
            <a:r>
              <a:rPr dirty="0" spc="25"/>
              <a:t> </a:t>
            </a:r>
            <a:r>
              <a:rPr dirty="0" spc="-15"/>
              <a:t>po</a:t>
            </a:r>
            <a:r>
              <a:rPr dirty="0" spc="-20"/>
              <a:t>r</a:t>
            </a:r>
            <a:r>
              <a:rPr dirty="0" spc="-10"/>
              <a:t>t</a:t>
            </a:r>
            <a:r>
              <a:rPr dirty="0" spc="-75"/>
              <a:t>f</a:t>
            </a:r>
            <a:r>
              <a:rPr dirty="0"/>
              <a:t>ol</a:t>
            </a:r>
            <a:r>
              <a:rPr dirty="0" spc="-15"/>
              <a:t>i</a:t>
            </a:r>
            <a:r>
              <a:rPr dirty="0"/>
              <a:t>o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7803895" y="1937765"/>
            <a:ext cx="954405" cy="448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CS</a:t>
            </a: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30" b="1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dirty="0" sz="1400" spc="-30" b="1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aja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006FC0"/>
                </a:solidFill>
                <a:latin typeface="Calibri"/>
                <a:cs typeface="Calibri"/>
              </a:rPr>
              <a:t>2018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841617" y="1905507"/>
            <a:ext cx="749046" cy="529970"/>
          </a:xfrm>
          <a:custGeom>
            <a:avLst/>
            <a:gdLst/>
            <a:ahLst/>
            <a:cxnLst/>
            <a:rect l="l" t="t" r="r" b="b"/>
            <a:pathLst>
              <a:path w="749046" h="529970">
                <a:moveTo>
                  <a:pt x="0" y="88264"/>
                </a:moveTo>
                <a:lnTo>
                  <a:pt x="29426" y="53899"/>
                </a:lnTo>
                <a:lnTo>
                  <a:pt x="72249" y="36127"/>
                </a:lnTo>
                <a:lnTo>
                  <a:pt x="109680" y="25844"/>
                </a:lnTo>
                <a:lnTo>
                  <a:pt x="153317" y="17024"/>
                </a:lnTo>
                <a:lnTo>
                  <a:pt x="202390" y="9848"/>
                </a:lnTo>
                <a:lnTo>
                  <a:pt x="256129" y="4497"/>
                </a:lnTo>
                <a:lnTo>
                  <a:pt x="313763" y="1154"/>
                </a:lnTo>
                <a:lnTo>
                  <a:pt x="374523" y="0"/>
                </a:lnTo>
                <a:lnTo>
                  <a:pt x="405227" y="292"/>
                </a:lnTo>
                <a:lnTo>
                  <a:pt x="464496" y="2564"/>
                </a:lnTo>
                <a:lnTo>
                  <a:pt x="520267" y="6933"/>
                </a:lnTo>
                <a:lnTo>
                  <a:pt x="571766" y="13219"/>
                </a:lnTo>
                <a:lnTo>
                  <a:pt x="618222" y="21240"/>
                </a:lnTo>
                <a:lnTo>
                  <a:pt x="658862" y="30814"/>
                </a:lnTo>
                <a:lnTo>
                  <a:pt x="707225" y="47693"/>
                </a:lnTo>
                <a:lnTo>
                  <a:pt x="744141" y="73942"/>
                </a:lnTo>
                <a:lnTo>
                  <a:pt x="749046" y="88264"/>
                </a:lnTo>
                <a:lnTo>
                  <a:pt x="749046" y="441578"/>
                </a:lnTo>
                <a:lnTo>
                  <a:pt x="719601" y="475964"/>
                </a:lnTo>
                <a:lnTo>
                  <a:pt x="676759" y="493760"/>
                </a:lnTo>
                <a:lnTo>
                  <a:pt x="639318" y="504062"/>
                </a:lnTo>
                <a:lnTo>
                  <a:pt x="595673" y="512902"/>
                </a:lnTo>
                <a:lnTo>
                  <a:pt x="546599" y="520095"/>
                </a:lnTo>
                <a:lnTo>
                  <a:pt x="492867" y="525459"/>
                </a:lnTo>
                <a:lnTo>
                  <a:pt x="435251" y="528812"/>
                </a:lnTo>
                <a:lnTo>
                  <a:pt x="374523" y="529970"/>
                </a:lnTo>
                <a:lnTo>
                  <a:pt x="343800" y="529677"/>
                </a:lnTo>
                <a:lnTo>
                  <a:pt x="284507" y="527399"/>
                </a:lnTo>
                <a:lnTo>
                  <a:pt x="228725" y="523017"/>
                </a:lnTo>
                <a:lnTo>
                  <a:pt x="177222" y="516716"/>
                </a:lnTo>
                <a:lnTo>
                  <a:pt x="130771" y="508676"/>
                </a:lnTo>
                <a:lnTo>
                  <a:pt x="90141" y="499083"/>
                </a:lnTo>
                <a:lnTo>
                  <a:pt x="41796" y="482178"/>
                </a:lnTo>
                <a:lnTo>
                  <a:pt x="4900" y="455904"/>
                </a:lnTo>
                <a:lnTo>
                  <a:pt x="0" y="441578"/>
                </a:lnTo>
                <a:lnTo>
                  <a:pt x="0" y="88264"/>
                </a:lnTo>
                <a:close/>
              </a:path>
            </a:pathLst>
          </a:custGeom>
          <a:ln w="19050">
            <a:solidFill>
              <a:srgbClr val="FFFFFF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6919341" y="2135378"/>
            <a:ext cx="59499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spc="5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008876" y="2909316"/>
            <a:ext cx="326135" cy="3078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7044055" y="2946364"/>
            <a:ext cx="200814" cy="180583"/>
          </a:xfrm>
          <a:custGeom>
            <a:avLst/>
            <a:gdLst/>
            <a:ahLst/>
            <a:cxnLst/>
            <a:rect l="l" t="t" r="r" b="b"/>
            <a:pathLst>
              <a:path w="200814" h="180583">
                <a:moveTo>
                  <a:pt x="90145" y="0"/>
                </a:moveTo>
                <a:lnTo>
                  <a:pt x="48336" y="12687"/>
                </a:lnTo>
                <a:lnTo>
                  <a:pt x="17143" y="39598"/>
                </a:lnTo>
                <a:lnTo>
                  <a:pt x="1156" y="76598"/>
                </a:lnTo>
                <a:lnTo>
                  <a:pt x="0" y="90459"/>
                </a:lnTo>
                <a:lnTo>
                  <a:pt x="267" y="97128"/>
                </a:lnTo>
                <a:lnTo>
                  <a:pt x="19469" y="143193"/>
                </a:lnTo>
                <a:lnTo>
                  <a:pt x="51609" y="167723"/>
                </a:lnTo>
                <a:lnTo>
                  <a:pt x="96481" y="179874"/>
                </a:lnTo>
                <a:lnTo>
                  <a:pt x="113882" y="180583"/>
                </a:lnTo>
                <a:lnTo>
                  <a:pt x="128261" y="177839"/>
                </a:lnTo>
                <a:lnTo>
                  <a:pt x="165740" y="159185"/>
                </a:lnTo>
                <a:lnTo>
                  <a:pt x="191366" y="127556"/>
                </a:lnTo>
                <a:lnTo>
                  <a:pt x="200814" y="86372"/>
                </a:lnTo>
                <a:lnTo>
                  <a:pt x="199146" y="73443"/>
                </a:lnTo>
                <a:lnTo>
                  <a:pt x="182671" y="38922"/>
                </a:lnTo>
                <a:lnTo>
                  <a:pt x="151088" y="13539"/>
                </a:lnTo>
                <a:lnTo>
                  <a:pt x="107099" y="817"/>
                </a:lnTo>
                <a:lnTo>
                  <a:pt x="9014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7044055" y="2946364"/>
            <a:ext cx="200814" cy="180583"/>
          </a:xfrm>
          <a:custGeom>
            <a:avLst/>
            <a:gdLst/>
            <a:ahLst/>
            <a:cxnLst/>
            <a:rect l="l" t="t" r="r" b="b"/>
            <a:pathLst>
              <a:path w="200814" h="180583">
                <a:moveTo>
                  <a:pt x="0" y="90459"/>
                </a:moveTo>
                <a:lnTo>
                  <a:pt x="9898" y="51014"/>
                </a:lnTo>
                <a:lnTo>
                  <a:pt x="36533" y="20281"/>
                </a:lnTo>
                <a:lnTo>
                  <a:pt x="75313" y="2393"/>
                </a:lnTo>
                <a:lnTo>
                  <a:pt x="90145" y="0"/>
                </a:lnTo>
                <a:lnTo>
                  <a:pt x="107099" y="817"/>
                </a:lnTo>
                <a:lnTo>
                  <a:pt x="151088" y="13539"/>
                </a:lnTo>
                <a:lnTo>
                  <a:pt x="182671" y="38922"/>
                </a:lnTo>
                <a:lnTo>
                  <a:pt x="199146" y="73443"/>
                </a:lnTo>
                <a:lnTo>
                  <a:pt x="200814" y="86372"/>
                </a:lnTo>
                <a:lnTo>
                  <a:pt x="199729" y="100950"/>
                </a:lnTo>
                <a:lnTo>
                  <a:pt x="184407" y="139329"/>
                </a:lnTo>
                <a:lnTo>
                  <a:pt x="154350" y="167013"/>
                </a:lnTo>
                <a:lnTo>
                  <a:pt x="113882" y="180583"/>
                </a:lnTo>
                <a:lnTo>
                  <a:pt x="96481" y="179874"/>
                </a:lnTo>
                <a:lnTo>
                  <a:pt x="51609" y="167723"/>
                </a:lnTo>
                <a:lnTo>
                  <a:pt x="19469" y="143193"/>
                </a:lnTo>
                <a:lnTo>
                  <a:pt x="267" y="97128"/>
                </a:lnTo>
                <a:lnTo>
                  <a:pt x="0" y="9045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6601332" y="2916974"/>
            <a:ext cx="480822" cy="1978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5383148" y="1315973"/>
            <a:ext cx="78295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Finland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947284" y="3144520"/>
            <a:ext cx="77787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sz="2000" spc="-25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2000" spc="-25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onia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704335" y="5163184"/>
            <a:ext cx="97980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dirty="0" sz="2000" spc="-1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thuania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99540" y="5293995"/>
            <a:ext cx="734060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4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dirty="0" sz="2000">
                <a:solidFill>
                  <a:srgbClr val="006FC0"/>
                </a:solidFill>
                <a:latin typeface="Calibri"/>
                <a:cs typeface="Calibri"/>
              </a:rPr>
              <a:t>oland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697216" y="5567375"/>
            <a:ext cx="1402715" cy="572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7475">
              <a:lnSpc>
                <a:spcPct val="100000"/>
              </a:lnSpc>
            </a:pP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Bun</a:t>
            </a:r>
            <a:r>
              <a:rPr dirty="0" sz="1400" spc="-35" b="1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ering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19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dirty="0" sz="1400" spc="-5" b="1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rid</a:t>
            </a:r>
            <a:r>
              <a:rPr dirty="0" sz="14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cu</a:t>
            </a: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dirty="0" sz="1400" spc="-10" b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ome</a:t>
            </a:r>
            <a:r>
              <a:rPr dirty="0" sz="1400" spc="-20" b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265289" y="3241802"/>
            <a:ext cx="119316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006FC0"/>
                </a:solidFill>
                <a:latin typeface="Calibri"/>
                <a:cs typeface="Calibri"/>
              </a:rPr>
              <a:t>Baltic</a:t>
            </a:r>
            <a:r>
              <a:rPr dirty="0" sz="20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dirty="0" sz="2400" spc="-15" b="1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4167" rIns="0" bIns="0" rtlCol="0" vert="horz">
            <a:spAutoFit/>
          </a:bodyPr>
          <a:lstStyle/>
          <a:p>
            <a:pPr marL="1777364">
              <a:lnSpc>
                <a:spcPct val="100000"/>
              </a:lnSpc>
            </a:pPr>
            <a:r>
              <a:rPr dirty="0" spc="-20"/>
              <a:t>O</a:t>
            </a:r>
            <a:r>
              <a:rPr dirty="0" spc="-25"/>
              <a:t>p</a:t>
            </a:r>
            <a:r>
              <a:rPr dirty="0" spc="-15"/>
              <a:t>e</a:t>
            </a:r>
            <a:r>
              <a:rPr dirty="0" spc="-75"/>
              <a:t>r</a:t>
            </a:r>
            <a:r>
              <a:rPr dirty="0" spc="-35"/>
              <a:t>a</a:t>
            </a:r>
            <a:r>
              <a:rPr dirty="0"/>
              <a:t>t</a:t>
            </a:r>
            <a:r>
              <a:rPr dirty="0" spc="-10"/>
              <a:t>i</a:t>
            </a:r>
            <a:r>
              <a:rPr dirty="0" spc="-15"/>
              <a:t>ng</a:t>
            </a:r>
            <a:r>
              <a:rPr dirty="0" spc="5"/>
              <a:t> </a:t>
            </a:r>
            <a:r>
              <a:rPr dirty="0" spc="-15"/>
              <a:t>p</a:t>
            </a:r>
            <a:r>
              <a:rPr dirty="0" spc="-25"/>
              <a:t>r</a:t>
            </a:r>
            <a:r>
              <a:rPr dirty="0"/>
              <a:t>i</a:t>
            </a:r>
            <a:r>
              <a:rPr dirty="0" spc="-15"/>
              <a:t>n</a:t>
            </a:r>
            <a:r>
              <a:rPr dirty="0"/>
              <a:t>ci</a:t>
            </a:r>
            <a:r>
              <a:rPr dirty="0" spc="-10"/>
              <a:t>p</a:t>
            </a:r>
            <a:r>
              <a:rPr dirty="0" spc="-10"/>
              <a:t>l</a:t>
            </a:r>
            <a:r>
              <a:rPr dirty="0" spc="-25"/>
              <a:t>e</a:t>
            </a:r>
            <a:r>
              <a:rPr dirty="0" spc="-15"/>
              <a:t>s</a:t>
            </a:r>
            <a:r>
              <a:rPr dirty="0" spc="45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 spc="-15"/>
              <a:t>LNG/</a:t>
            </a:r>
            <a:r>
              <a:rPr dirty="0" spc="-45"/>
              <a:t>L</a:t>
            </a:r>
            <a:r>
              <a:rPr dirty="0" spc="-15"/>
              <a:t>C</a:t>
            </a:r>
            <a:r>
              <a:rPr dirty="0" spc="-35"/>
              <a:t>N</a:t>
            </a:r>
            <a:r>
              <a:rPr dirty="0" spc="-20"/>
              <a:t>G</a:t>
            </a:r>
            <a:r>
              <a:rPr dirty="0" spc="20"/>
              <a:t> </a:t>
            </a:r>
            <a:r>
              <a:rPr dirty="0"/>
              <a:t>f</a:t>
            </a:r>
            <a:r>
              <a:rPr dirty="0" spc="-10"/>
              <a:t>i</a:t>
            </a:r>
            <a:r>
              <a:rPr dirty="0"/>
              <a:t>l</a:t>
            </a:r>
            <a:r>
              <a:rPr dirty="0" spc="-15"/>
              <a:t>l</a:t>
            </a:r>
            <a:r>
              <a:rPr dirty="0"/>
              <a:t>i</a:t>
            </a:r>
            <a:r>
              <a:rPr dirty="0" spc="-15"/>
              <a:t>n</a:t>
            </a:r>
            <a:r>
              <a:rPr dirty="0" spc="-15"/>
              <a:t>g</a:t>
            </a:r>
            <a:r>
              <a:rPr dirty="0" spc="15"/>
              <a:t> </a:t>
            </a:r>
            <a:r>
              <a:rPr dirty="0" spc="-55"/>
              <a:t>s</a:t>
            </a:r>
            <a:r>
              <a:rPr dirty="0" spc="-50"/>
              <a:t>t</a:t>
            </a:r>
            <a:r>
              <a:rPr dirty="0" spc="-35"/>
              <a:t>a</a:t>
            </a:r>
            <a:r>
              <a:rPr dirty="0"/>
              <a:t>t</a:t>
            </a:r>
            <a:r>
              <a:rPr dirty="0" spc="-10"/>
              <a:t>i</a:t>
            </a:r>
            <a:r>
              <a:rPr dirty="0"/>
              <a:t>ons</a:t>
            </a:r>
          </a:p>
        </p:txBody>
      </p:sp>
      <p:sp>
        <p:nvSpPr>
          <p:cNvPr id="3" name="object 3"/>
          <p:cNvSpPr/>
          <p:nvPr/>
        </p:nvSpPr>
        <p:spPr>
          <a:xfrm>
            <a:off x="2303145" y="1950935"/>
            <a:ext cx="7330440" cy="407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69747" y="1376172"/>
            <a:ext cx="1461516" cy="563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76783" y="1513966"/>
            <a:ext cx="848360" cy="293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9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9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endParaRPr sz="9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2478" y="2625051"/>
            <a:ext cx="1486154" cy="1191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601467" y="1376172"/>
            <a:ext cx="1315211" cy="5593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965450" y="1579753"/>
            <a:ext cx="589915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str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69179" y="1376172"/>
            <a:ext cx="1315212" cy="5593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276469" y="1579753"/>
            <a:ext cx="500380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ef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68183" y="1376172"/>
            <a:ext cx="1315212" cy="559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030082" y="1579753"/>
            <a:ext cx="393700" cy="155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90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96998" y="1546860"/>
            <a:ext cx="570102" cy="266318"/>
          </a:xfrm>
          <a:custGeom>
            <a:avLst/>
            <a:gdLst/>
            <a:ahLst/>
            <a:cxnLst/>
            <a:rect l="l" t="t" r="r" b="b"/>
            <a:pathLst>
              <a:path w="570102" h="266318">
                <a:moveTo>
                  <a:pt x="436880" y="0"/>
                </a:moveTo>
                <a:lnTo>
                  <a:pt x="436880" y="66548"/>
                </a:lnTo>
                <a:lnTo>
                  <a:pt x="0" y="66548"/>
                </a:lnTo>
                <a:lnTo>
                  <a:pt x="0" y="199770"/>
                </a:lnTo>
                <a:lnTo>
                  <a:pt x="436880" y="199770"/>
                </a:lnTo>
                <a:lnTo>
                  <a:pt x="436880" y="266318"/>
                </a:lnTo>
                <a:lnTo>
                  <a:pt x="570102" y="133223"/>
                </a:lnTo>
                <a:lnTo>
                  <a:pt x="436880" y="0"/>
                </a:lnTo>
                <a:close/>
              </a:path>
            </a:pathLst>
          </a:custGeom>
          <a:solidFill>
            <a:srgbClr val="1F5BA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896998" y="1546860"/>
            <a:ext cx="570102" cy="266318"/>
          </a:xfrm>
          <a:custGeom>
            <a:avLst/>
            <a:gdLst/>
            <a:ahLst/>
            <a:cxnLst/>
            <a:rect l="l" t="t" r="r" b="b"/>
            <a:pathLst>
              <a:path w="570102" h="266318">
                <a:moveTo>
                  <a:pt x="0" y="66548"/>
                </a:moveTo>
                <a:lnTo>
                  <a:pt x="436880" y="66548"/>
                </a:lnTo>
                <a:lnTo>
                  <a:pt x="436880" y="0"/>
                </a:lnTo>
                <a:lnTo>
                  <a:pt x="570102" y="133223"/>
                </a:lnTo>
                <a:lnTo>
                  <a:pt x="436880" y="266318"/>
                </a:lnTo>
                <a:lnTo>
                  <a:pt x="436880" y="199770"/>
                </a:lnTo>
                <a:lnTo>
                  <a:pt x="0" y="199770"/>
                </a:lnTo>
                <a:lnTo>
                  <a:pt x="0" y="66548"/>
                </a:lnTo>
                <a:close/>
              </a:path>
            </a:pathLst>
          </a:custGeom>
          <a:ln w="25400">
            <a:solidFill>
              <a:srgbClr val="C9DDF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128008" y="1546860"/>
            <a:ext cx="569976" cy="266318"/>
          </a:xfrm>
          <a:custGeom>
            <a:avLst/>
            <a:gdLst/>
            <a:ahLst/>
            <a:cxnLst/>
            <a:rect l="l" t="t" r="r" b="b"/>
            <a:pathLst>
              <a:path w="569976" h="266318">
                <a:moveTo>
                  <a:pt x="436879" y="0"/>
                </a:moveTo>
                <a:lnTo>
                  <a:pt x="436879" y="66548"/>
                </a:lnTo>
                <a:lnTo>
                  <a:pt x="0" y="66548"/>
                </a:lnTo>
                <a:lnTo>
                  <a:pt x="0" y="199770"/>
                </a:lnTo>
                <a:lnTo>
                  <a:pt x="436879" y="199770"/>
                </a:lnTo>
                <a:lnTo>
                  <a:pt x="436879" y="266318"/>
                </a:lnTo>
                <a:lnTo>
                  <a:pt x="569976" y="133223"/>
                </a:lnTo>
                <a:lnTo>
                  <a:pt x="436879" y="0"/>
                </a:lnTo>
                <a:close/>
              </a:path>
            </a:pathLst>
          </a:custGeom>
          <a:solidFill>
            <a:srgbClr val="1F5BA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128008" y="1546860"/>
            <a:ext cx="569976" cy="266318"/>
          </a:xfrm>
          <a:custGeom>
            <a:avLst/>
            <a:gdLst/>
            <a:ahLst/>
            <a:cxnLst/>
            <a:rect l="l" t="t" r="r" b="b"/>
            <a:pathLst>
              <a:path w="569976" h="266318">
                <a:moveTo>
                  <a:pt x="0" y="66548"/>
                </a:moveTo>
                <a:lnTo>
                  <a:pt x="436879" y="66548"/>
                </a:lnTo>
                <a:lnTo>
                  <a:pt x="436879" y="0"/>
                </a:lnTo>
                <a:lnTo>
                  <a:pt x="569976" y="133223"/>
                </a:lnTo>
                <a:lnTo>
                  <a:pt x="436879" y="266318"/>
                </a:lnTo>
                <a:lnTo>
                  <a:pt x="436879" y="199770"/>
                </a:lnTo>
                <a:lnTo>
                  <a:pt x="0" y="199770"/>
                </a:lnTo>
                <a:lnTo>
                  <a:pt x="0" y="66548"/>
                </a:lnTo>
                <a:close/>
              </a:path>
            </a:pathLst>
          </a:custGeom>
          <a:ln w="25400">
            <a:solidFill>
              <a:srgbClr val="C9DDF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6597522" y="1524508"/>
            <a:ext cx="570102" cy="268224"/>
          </a:xfrm>
          <a:custGeom>
            <a:avLst/>
            <a:gdLst/>
            <a:ahLst/>
            <a:cxnLst/>
            <a:rect l="l" t="t" r="r" b="b"/>
            <a:pathLst>
              <a:path w="570102" h="268224">
                <a:moveTo>
                  <a:pt x="435991" y="0"/>
                </a:moveTo>
                <a:lnTo>
                  <a:pt x="435991" y="67055"/>
                </a:lnTo>
                <a:lnTo>
                  <a:pt x="0" y="67055"/>
                </a:lnTo>
                <a:lnTo>
                  <a:pt x="0" y="201167"/>
                </a:lnTo>
                <a:lnTo>
                  <a:pt x="435991" y="201167"/>
                </a:lnTo>
                <a:lnTo>
                  <a:pt x="435991" y="268224"/>
                </a:lnTo>
                <a:lnTo>
                  <a:pt x="570102" y="134112"/>
                </a:lnTo>
                <a:lnTo>
                  <a:pt x="435991" y="0"/>
                </a:lnTo>
                <a:close/>
              </a:path>
            </a:pathLst>
          </a:custGeom>
          <a:solidFill>
            <a:srgbClr val="1F5BA6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6597522" y="1524508"/>
            <a:ext cx="570102" cy="268224"/>
          </a:xfrm>
          <a:custGeom>
            <a:avLst/>
            <a:gdLst/>
            <a:ahLst/>
            <a:cxnLst/>
            <a:rect l="l" t="t" r="r" b="b"/>
            <a:pathLst>
              <a:path w="570102" h="268224">
                <a:moveTo>
                  <a:pt x="0" y="67055"/>
                </a:moveTo>
                <a:lnTo>
                  <a:pt x="435991" y="67055"/>
                </a:lnTo>
                <a:lnTo>
                  <a:pt x="435991" y="0"/>
                </a:lnTo>
                <a:lnTo>
                  <a:pt x="570102" y="134112"/>
                </a:lnTo>
                <a:lnTo>
                  <a:pt x="435991" y="268224"/>
                </a:lnTo>
                <a:lnTo>
                  <a:pt x="435991" y="201167"/>
                </a:lnTo>
                <a:lnTo>
                  <a:pt x="0" y="201167"/>
                </a:lnTo>
                <a:lnTo>
                  <a:pt x="0" y="67055"/>
                </a:lnTo>
                <a:close/>
              </a:path>
            </a:pathLst>
          </a:custGeom>
          <a:ln w="25400">
            <a:solidFill>
              <a:srgbClr val="C9DDF5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175250" y="5609780"/>
            <a:ext cx="792226" cy="411505"/>
          </a:xfrm>
          <a:custGeom>
            <a:avLst/>
            <a:gdLst/>
            <a:ahLst/>
            <a:cxnLst/>
            <a:rect l="l" t="t" r="r" b="b"/>
            <a:pathLst>
              <a:path w="792226" h="411505">
                <a:moveTo>
                  <a:pt x="0" y="411505"/>
                </a:moveTo>
                <a:lnTo>
                  <a:pt x="792226" y="411505"/>
                </a:lnTo>
                <a:lnTo>
                  <a:pt x="792226" y="0"/>
                </a:lnTo>
                <a:lnTo>
                  <a:pt x="0" y="0"/>
                </a:lnTo>
                <a:lnTo>
                  <a:pt x="0" y="4115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175250" y="5609780"/>
            <a:ext cx="792226" cy="411505"/>
          </a:xfrm>
          <a:custGeom>
            <a:avLst/>
            <a:gdLst/>
            <a:ahLst/>
            <a:cxnLst/>
            <a:rect l="l" t="t" r="r" b="b"/>
            <a:pathLst>
              <a:path w="792226" h="411505">
                <a:moveTo>
                  <a:pt x="0" y="411505"/>
                </a:moveTo>
                <a:lnTo>
                  <a:pt x="792226" y="411505"/>
                </a:lnTo>
                <a:lnTo>
                  <a:pt x="792226" y="0"/>
                </a:lnTo>
                <a:lnTo>
                  <a:pt x="0" y="0"/>
                </a:lnTo>
                <a:lnTo>
                  <a:pt x="0" y="411505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605785" y="5609780"/>
            <a:ext cx="1971039" cy="407784"/>
          </a:xfrm>
          <a:custGeom>
            <a:avLst/>
            <a:gdLst/>
            <a:ahLst/>
            <a:cxnLst/>
            <a:rect l="l" t="t" r="r" b="b"/>
            <a:pathLst>
              <a:path w="1971039" h="407784">
                <a:moveTo>
                  <a:pt x="0" y="407784"/>
                </a:moveTo>
                <a:lnTo>
                  <a:pt x="1971039" y="407784"/>
                </a:lnTo>
                <a:lnTo>
                  <a:pt x="1971039" y="0"/>
                </a:lnTo>
                <a:lnTo>
                  <a:pt x="0" y="0"/>
                </a:lnTo>
                <a:lnTo>
                  <a:pt x="0" y="4077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77364" marR="6350">
              <a:lnSpc>
                <a:spcPts val="3030"/>
              </a:lnSpc>
            </a:pPr>
            <a:r>
              <a:rPr dirty="0" spc="-15"/>
              <a:t>Launch</a:t>
            </a:r>
            <a:r>
              <a:rPr dirty="0" spc="20"/>
              <a:t> </a:t>
            </a:r>
            <a:r>
              <a:rPr dirty="0" spc="-20"/>
              <a:t>OF</a:t>
            </a:r>
            <a:r>
              <a:rPr dirty="0" spc="5"/>
              <a:t> </a:t>
            </a:r>
            <a:r>
              <a:rPr dirty="0" spc="-20"/>
              <a:t>LNG</a:t>
            </a:r>
            <a:r>
              <a:rPr dirty="0" spc="5"/>
              <a:t> </a:t>
            </a:r>
            <a:r>
              <a:rPr dirty="0" spc="-10"/>
              <a:t>city</a:t>
            </a:r>
            <a:r>
              <a:rPr dirty="0" spc="-10"/>
              <a:t> </a:t>
            </a:r>
            <a:r>
              <a:rPr dirty="0" spc="-15"/>
              <a:t>buses</a:t>
            </a:r>
            <a:r>
              <a:rPr dirty="0" spc="25"/>
              <a:t> </a:t>
            </a:r>
            <a:r>
              <a:rPr dirty="0" spc="-15"/>
              <a:t>in</a:t>
            </a:r>
            <a:r>
              <a:rPr dirty="0"/>
              <a:t> </a:t>
            </a:r>
            <a:r>
              <a:rPr dirty="0" spc="-15"/>
              <a:t>the</a:t>
            </a:r>
            <a:r>
              <a:rPr dirty="0" spc="5"/>
              <a:t> </a:t>
            </a:r>
            <a:r>
              <a:rPr dirty="0" spc="-80"/>
              <a:t>P</a:t>
            </a:r>
            <a:r>
              <a:rPr dirty="0" spc="-15"/>
              <a:t>ol</a:t>
            </a:r>
            <a:r>
              <a:rPr dirty="0" spc="-20"/>
              <a:t>i</a:t>
            </a:r>
            <a:r>
              <a:rPr dirty="0" spc="-15"/>
              <a:t>sh</a:t>
            </a:r>
            <a:r>
              <a:rPr dirty="0" spc="30"/>
              <a:t> </a:t>
            </a:r>
            <a:r>
              <a:rPr dirty="0" spc="-15"/>
              <a:t>C</a:t>
            </a:r>
            <a:r>
              <a:rPr dirty="0" spc="-20"/>
              <a:t>i</a:t>
            </a:r>
            <a:r>
              <a:rPr dirty="0" spc="-15"/>
              <a:t>ties</a:t>
            </a:r>
            <a:r>
              <a:rPr dirty="0" spc="5"/>
              <a:t> </a:t>
            </a:r>
            <a:r>
              <a:rPr dirty="0" spc="-20"/>
              <a:t>OF</a:t>
            </a:r>
            <a:r>
              <a:rPr dirty="0" spc="-15"/>
              <a:t> O</a:t>
            </a:r>
            <a:r>
              <a:rPr dirty="0" spc="-20"/>
              <a:t>l</a:t>
            </a:r>
            <a:r>
              <a:rPr dirty="0" spc="-45"/>
              <a:t>s</a:t>
            </a:r>
            <a:r>
              <a:rPr dirty="0" spc="-15"/>
              <a:t>ztyn</a:t>
            </a:r>
            <a:r>
              <a:rPr dirty="0" spc="10"/>
              <a:t> </a:t>
            </a:r>
            <a:r>
              <a:rPr dirty="0" spc="-15"/>
              <a:t>and</a:t>
            </a:r>
            <a:r>
              <a:rPr dirty="0" spc="10"/>
              <a:t> </a:t>
            </a:r>
            <a:r>
              <a:rPr dirty="0" spc="-125"/>
              <a:t>W</a:t>
            </a:r>
            <a:r>
              <a:rPr dirty="0" spc="-15"/>
              <a:t>a</a:t>
            </a:r>
            <a:r>
              <a:rPr dirty="0" spc="-60"/>
              <a:t>r</a:t>
            </a:r>
            <a:r>
              <a:rPr dirty="0" spc="-15"/>
              <a:t>s</a:t>
            </a:r>
            <a:r>
              <a:rPr dirty="0" spc="-35"/>
              <a:t>a</a:t>
            </a:r>
            <a:r>
              <a:rPr dirty="0" spc="-20"/>
              <a:t>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5441" y="1583751"/>
            <a:ext cx="4887595" cy="183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1400"/>
              </a:lnSpc>
            </a:pP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40" u="sng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3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r>
              <a:rPr dirty="0" sz="1400" spc="-15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1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 u="sng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dirty="0" sz="1400" spc="-35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50" u="sng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0" u="sng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14" u="sng">
                <a:solidFill>
                  <a:srgbClr val="17375E"/>
                </a:solidFill>
                <a:latin typeface="Calibri"/>
                <a:cs typeface="Calibri"/>
              </a:rPr>
              <a:t>’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5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 u="sng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50" u="sng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5" u="sng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4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0" u="sng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55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2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5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55" u="sng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4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5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5" u="sng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z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3"/>
              </a:spcBef>
            </a:pPr>
            <a:endParaRPr sz="600"/>
          </a:p>
          <a:p>
            <a:pPr marL="375285" indent="-363220">
              <a:lnSpc>
                <a:spcPct val="100000"/>
              </a:lnSpc>
              <a:buClr>
                <a:srgbClr val="0070B8"/>
              </a:buClr>
              <a:buFont typeface="Wingdings"/>
              <a:buChar char=""/>
              <a:tabLst>
                <a:tab pos="375285" algn="l"/>
              </a:tabLst>
            </a:pP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x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5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5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5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4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6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/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4"/>
              </a:spcBef>
              <a:buClr>
                <a:srgbClr val="0070B8"/>
              </a:buClr>
              <a:buFont typeface="Wingdings"/>
              <a:buChar char=""/>
            </a:pPr>
            <a:endParaRPr sz="600"/>
          </a:p>
          <a:p>
            <a:pPr marL="375285" indent="-363220">
              <a:lnSpc>
                <a:spcPct val="100000"/>
              </a:lnSpc>
              <a:buClr>
                <a:srgbClr val="0070B8"/>
              </a:buClr>
              <a:buFont typeface="Wingdings"/>
              <a:buChar char=""/>
              <a:tabLst>
                <a:tab pos="375285" algn="l"/>
              </a:tabLst>
            </a:pP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5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7</a:t>
            </a:r>
            <a:r>
              <a:rPr dirty="0" sz="1400" spc="-4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5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/</a:t>
            </a:r>
            <a:r>
              <a:rPr dirty="0" sz="1400" spc="-4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6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5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5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4"/>
              </a:spcBef>
              <a:buClr>
                <a:srgbClr val="0070B8"/>
              </a:buClr>
              <a:buFont typeface="Wingdings"/>
              <a:buChar char=""/>
            </a:pPr>
            <a:endParaRPr sz="600"/>
          </a:p>
          <a:p>
            <a:pPr marL="375285" indent="-363220">
              <a:lnSpc>
                <a:spcPct val="100000"/>
              </a:lnSpc>
              <a:buClr>
                <a:srgbClr val="0070B8"/>
              </a:buClr>
              <a:buFont typeface="Wingdings"/>
              <a:buChar char=""/>
              <a:tabLst>
                <a:tab pos="375285" algn="l"/>
              </a:tabLst>
            </a:pP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3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5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114">
                <a:solidFill>
                  <a:srgbClr val="17375E"/>
                </a:solidFill>
                <a:latin typeface="Calibri"/>
                <a:cs typeface="Calibri"/>
              </a:rPr>
              <a:t>’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2"/>
              </a:spcBef>
              <a:buClr>
                <a:srgbClr val="0070B8"/>
              </a:buClr>
              <a:buFont typeface="Wingdings"/>
              <a:buChar char=""/>
            </a:pPr>
            <a:endParaRPr sz="600"/>
          </a:p>
          <a:p>
            <a:pPr marL="375285" marR="529590" indent="-363220">
              <a:lnSpc>
                <a:spcPct val="100699"/>
              </a:lnSpc>
              <a:buClr>
                <a:srgbClr val="0070B8"/>
              </a:buClr>
              <a:buFont typeface="Wingdings"/>
              <a:buChar char=""/>
              <a:tabLst>
                <a:tab pos="375285" algn="l"/>
              </a:tabLst>
            </a:pP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45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n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5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4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60">
                <a:solidFill>
                  <a:srgbClr val="17375E"/>
                </a:solidFill>
                <a:latin typeface="Calibri"/>
                <a:cs typeface="Calibri"/>
              </a:rPr>
              <a:t>x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Q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4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/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441" y="4060758"/>
            <a:ext cx="4634865" cy="183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14680">
              <a:lnSpc>
                <a:spcPct val="101400"/>
              </a:lnSpc>
            </a:pP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J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 u="sng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1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5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r>
              <a:rPr dirty="0" sz="1400" spc="-15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1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 u="sng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dirty="0" sz="1400" spc="-35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3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5</a:t>
            </a:r>
            <a:r>
              <a:rPr dirty="0" sz="1400" spc="-35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0" u="sng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55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75" u="sng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50" u="sng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40" u="sng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45" u="sng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5" u="sng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5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5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 u="sng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50" u="sng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5" u="sng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45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40" u="sng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0" u="sng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4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 u="sng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40" u="sng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40" u="sng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40" u="sng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55" u="sng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5" u="sng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 u="sng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u="sng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3"/>
              </a:spcBef>
            </a:pPr>
            <a:endParaRPr sz="600"/>
          </a:p>
          <a:p>
            <a:pPr marL="375285" indent="-363220">
              <a:lnSpc>
                <a:spcPct val="100000"/>
              </a:lnSpc>
              <a:buClr>
                <a:srgbClr val="0070B8"/>
              </a:buClr>
              <a:buFont typeface="Wingdings"/>
              <a:buChar char=""/>
              <a:tabLst>
                <a:tab pos="375285" algn="l"/>
              </a:tabLst>
            </a:pP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3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5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x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8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5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5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20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5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45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  <a:p>
            <a:pPr algn="ctr" marR="60325">
              <a:lnSpc>
                <a:spcPct val="100000"/>
              </a:lnSpc>
              <a:spcBef>
                <a:spcPts val="15"/>
              </a:spcBef>
            </a:pP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6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/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7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as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ll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-a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-on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3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0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NG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ses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4"/>
              </a:spcBef>
            </a:pPr>
            <a:endParaRPr sz="600"/>
          </a:p>
          <a:p>
            <a:pPr marL="375285" indent="-363220">
              <a:lnSpc>
                <a:spcPct val="100000"/>
              </a:lnSpc>
              <a:buClr>
                <a:srgbClr val="0070B8"/>
              </a:buClr>
              <a:buFont typeface="Wingdings"/>
              <a:buChar char=""/>
              <a:tabLst>
                <a:tab pos="375285" algn="l"/>
              </a:tabLst>
            </a:pP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5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7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5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4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/</a:t>
            </a:r>
            <a:r>
              <a:rPr dirty="0" sz="1400" spc="-4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8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5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3"/>
              </a:spcBef>
              <a:buClr>
                <a:srgbClr val="0070B8"/>
              </a:buClr>
              <a:buFont typeface="Wingdings"/>
              <a:buChar char=""/>
            </a:pPr>
            <a:endParaRPr sz="600"/>
          </a:p>
          <a:p>
            <a:pPr marL="375285" indent="-363220">
              <a:lnSpc>
                <a:spcPct val="100000"/>
              </a:lnSpc>
              <a:buClr>
                <a:srgbClr val="0070B8"/>
              </a:buClr>
              <a:buFont typeface="Wingdings"/>
              <a:buChar char=""/>
              <a:tabLst>
                <a:tab pos="375285" algn="l"/>
              </a:tabLst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om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Q1/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5: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fu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ling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obile LNG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1"/>
              </a:spcBef>
              <a:buClr>
                <a:srgbClr val="0070B8"/>
              </a:buClr>
              <a:buFont typeface="Wingdings"/>
              <a:buChar char=""/>
            </a:pPr>
            <a:endParaRPr sz="600"/>
          </a:p>
          <a:p>
            <a:pPr marL="375285" indent="-363220">
              <a:lnSpc>
                <a:spcPct val="100000"/>
              </a:lnSpc>
              <a:buClr>
                <a:srgbClr val="0070B8"/>
              </a:buClr>
              <a:buFont typeface="Wingdings"/>
              <a:buChar char=""/>
              <a:tabLst>
                <a:tab pos="375285" algn="l"/>
              </a:tabLst>
            </a:pP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fi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x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ed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 in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Q3/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0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16648" y="1628787"/>
            <a:ext cx="2628900" cy="1982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695947" y="4111561"/>
            <a:ext cx="2649474" cy="1766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4609" rIns="0" bIns="0" rtlCol="0" vert="horz">
            <a:spAutoFit/>
          </a:bodyPr>
          <a:lstStyle/>
          <a:p>
            <a:pPr marL="1777364">
              <a:lnSpc>
                <a:spcPct val="100000"/>
              </a:lnSpc>
            </a:pPr>
            <a:r>
              <a:rPr dirty="0" spc="-20"/>
              <a:t>LNG</a:t>
            </a:r>
            <a:r>
              <a:rPr dirty="0" spc="5"/>
              <a:t> </a:t>
            </a:r>
            <a:r>
              <a:rPr dirty="0" spc="-10"/>
              <a:t>l</a:t>
            </a:r>
            <a:r>
              <a:rPr dirty="0" spc="-25"/>
              <a:t>e</a:t>
            </a:r>
            <a:r>
              <a:rPr dirty="0" spc="-15"/>
              <a:t>ssons</a:t>
            </a:r>
            <a:r>
              <a:rPr dirty="0" spc="25"/>
              <a:t> </a:t>
            </a:r>
            <a:r>
              <a:rPr dirty="0" spc="-10"/>
              <a:t>l</a:t>
            </a:r>
            <a:r>
              <a:rPr dirty="0" spc="-25"/>
              <a:t>e</a:t>
            </a:r>
            <a:r>
              <a:rPr dirty="0" spc="-15"/>
              <a:t>arned</a:t>
            </a:r>
            <a:r>
              <a:rPr dirty="0"/>
              <a:t> </a:t>
            </a:r>
            <a:r>
              <a:rPr dirty="0" spc="-15"/>
              <a:t>(Mar</a:t>
            </a:r>
            <a:r>
              <a:rPr dirty="0" spc="-105"/>
              <a:t>k</a:t>
            </a:r>
            <a:r>
              <a:rPr dirty="0" spc="-30"/>
              <a:t>e</a:t>
            </a:r>
            <a:r>
              <a:rPr dirty="0" spc="-10"/>
              <a:t>t)</a:t>
            </a:r>
          </a:p>
        </p:txBody>
      </p:sp>
      <p:sp>
        <p:nvSpPr>
          <p:cNvPr id="3" name="object 3"/>
          <p:cNvSpPr/>
          <p:nvPr/>
        </p:nvSpPr>
        <p:spPr>
          <a:xfrm>
            <a:off x="1676654" y="2242692"/>
            <a:ext cx="5772658" cy="675640"/>
          </a:xfrm>
          <a:custGeom>
            <a:avLst/>
            <a:gdLst/>
            <a:ahLst/>
            <a:cxnLst/>
            <a:rect l="l" t="t" r="r" b="b"/>
            <a:pathLst>
              <a:path w="5772658" h="675640">
                <a:moveTo>
                  <a:pt x="0" y="0"/>
                </a:moveTo>
                <a:lnTo>
                  <a:pt x="5608066" y="0"/>
                </a:lnTo>
                <a:lnTo>
                  <a:pt x="5772658" y="337820"/>
                </a:lnTo>
                <a:lnTo>
                  <a:pt x="5608066" y="675640"/>
                </a:lnTo>
                <a:lnTo>
                  <a:pt x="0" y="6756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676654" y="3000629"/>
            <a:ext cx="5772658" cy="675640"/>
          </a:xfrm>
          <a:custGeom>
            <a:avLst/>
            <a:gdLst/>
            <a:ahLst/>
            <a:cxnLst/>
            <a:rect l="l" t="t" r="r" b="b"/>
            <a:pathLst>
              <a:path w="5772658" h="675640">
                <a:moveTo>
                  <a:pt x="0" y="0"/>
                </a:moveTo>
                <a:lnTo>
                  <a:pt x="5604891" y="0"/>
                </a:lnTo>
                <a:lnTo>
                  <a:pt x="5772658" y="337820"/>
                </a:lnTo>
                <a:lnTo>
                  <a:pt x="5604891" y="675640"/>
                </a:lnTo>
                <a:lnTo>
                  <a:pt x="0" y="6756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76654" y="1484757"/>
            <a:ext cx="5772658" cy="675639"/>
          </a:xfrm>
          <a:custGeom>
            <a:avLst/>
            <a:gdLst/>
            <a:ahLst/>
            <a:cxnLst/>
            <a:rect l="l" t="t" r="r" b="b"/>
            <a:pathLst>
              <a:path w="5772658" h="675639">
                <a:moveTo>
                  <a:pt x="0" y="0"/>
                </a:moveTo>
                <a:lnTo>
                  <a:pt x="5598541" y="0"/>
                </a:lnTo>
                <a:lnTo>
                  <a:pt x="5772658" y="337819"/>
                </a:lnTo>
                <a:lnTo>
                  <a:pt x="5598541" y="675639"/>
                </a:lnTo>
                <a:lnTo>
                  <a:pt x="0" y="6756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215251" y="1484757"/>
            <a:ext cx="1920113" cy="675639"/>
          </a:xfrm>
          <a:custGeom>
            <a:avLst/>
            <a:gdLst/>
            <a:ahLst/>
            <a:cxnLst/>
            <a:rect l="l" t="t" r="r" b="b"/>
            <a:pathLst>
              <a:path w="1920113" h="675639">
                <a:moveTo>
                  <a:pt x="1920113" y="0"/>
                </a:moveTo>
                <a:lnTo>
                  <a:pt x="2794" y="1650"/>
                </a:lnTo>
                <a:lnTo>
                  <a:pt x="213487" y="338581"/>
                </a:lnTo>
                <a:lnTo>
                  <a:pt x="0" y="675639"/>
                </a:lnTo>
                <a:lnTo>
                  <a:pt x="1920113" y="675639"/>
                </a:lnTo>
                <a:lnTo>
                  <a:pt x="192011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15251" y="1484757"/>
            <a:ext cx="1920113" cy="675639"/>
          </a:xfrm>
          <a:custGeom>
            <a:avLst/>
            <a:gdLst/>
            <a:ahLst/>
            <a:cxnLst/>
            <a:rect l="l" t="t" r="r" b="b"/>
            <a:pathLst>
              <a:path w="1920113" h="675639">
                <a:moveTo>
                  <a:pt x="2794" y="1650"/>
                </a:moveTo>
                <a:lnTo>
                  <a:pt x="1920113" y="0"/>
                </a:lnTo>
                <a:lnTo>
                  <a:pt x="1920113" y="675639"/>
                </a:lnTo>
                <a:lnTo>
                  <a:pt x="0" y="675639"/>
                </a:lnTo>
                <a:lnTo>
                  <a:pt x="213487" y="338581"/>
                </a:lnTo>
                <a:lnTo>
                  <a:pt x="2794" y="165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15251" y="2242692"/>
            <a:ext cx="1920113" cy="675640"/>
          </a:xfrm>
          <a:custGeom>
            <a:avLst/>
            <a:gdLst/>
            <a:ahLst/>
            <a:cxnLst/>
            <a:rect l="l" t="t" r="r" b="b"/>
            <a:pathLst>
              <a:path w="1920113" h="675640">
                <a:moveTo>
                  <a:pt x="1920113" y="0"/>
                </a:moveTo>
                <a:lnTo>
                  <a:pt x="2794" y="1651"/>
                </a:lnTo>
                <a:lnTo>
                  <a:pt x="213487" y="338709"/>
                </a:lnTo>
                <a:lnTo>
                  <a:pt x="0" y="675640"/>
                </a:lnTo>
                <a:lnTo>
                  <a:pt x="1920113" y="675640"/>
                </a:lnTo>
                <a:lnTo>
                  <a:pt x="192011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15251" y="2242692"/>
            <a:ext cx="1920113" cy="675640"/>
          </a:xfrm>
          <a:custGeom>
            <a:avLst/>
            <a:gdLst/>
            <a:ahLst/>
            <a:cxnLst/>
            <a:rect l="l" t="t" r="r" b="b"/>
            <a:pathLst>
              <a:path w="1920113" h="675640">
                <a:moveTo>
                  <a:pt x="2794" y="1651"/>
                </a:moveTo>
                <a:lnTo>
                  <a:pt x="1920113" y="0"/>
                </a:lnTo>
                <a:lnTo>
                  <a:pt x="1920113" y="675640"/>
                </a:lnTo>
                <a:lnTo>
                  <a:pt x="0" y="675640"/>
                </a:lnTo>
                <a:lnTo>
                  <a:pt x="213487" y="338709"/>
                </a:lnTo>
                <a:lnTo>
                  <a:pt x="2794" y="1651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215251" y="3000629"/>
            <a:ext cx="1920113" cy="675640"/>
          </a:xfrm>
          <a:custGeom>
            <a:avLst/>
            <a:gdLst/>
            <a:ahLst/>
            <a:cxnLst/>
            <a:rect l="l" t="t" r="r" b="b"/>
            <a:pathLst>
              <a:path w="1920113" h="675640">
                <a:moveTo>
                  <a:pt x="1920113" y="0"/>
                </a:moveTo>
                <a:lnTo>
                  <a:pt x="2794" y="1650"/>
                </a:lnTo>
                <a:lnTo>
                  <a:pt x="213487" y="338709"/>
                </a:lnTo>
                <a:lnTo>
                  <a:pt x="0" y="675640"/>
                </a:lnTo>
                <a:lnTo>
                  <a:pt x="1920113" y="675640"/>
                </a:lnTo>
                <a:lnTo>
                  <a:pt x="192011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215251" y="3000629"/>
            <a:ext cx="1920113" cy="675640"/>
          </a:xfrm>
          <a:custGeom>
            <a:avLst/>
            <a:gdLst/>
            <a:ahLst/>
            <a:cxnLst/>
            <a:rect l="l" t="t" r="r" b="b"/>
            <a:pathLst>
              <a:path w="1920113" h="675640">
                <a:moveTo>
                  <a:pt x="2794" y="1650"/>
                </a:moveTo>
                <a:lnTo>
                  <a:pt x="1920113" y="0"/>
                </a:lnTo>
                <a:lnTo>
                  <a:pt x="1920113" y="675640"/>
                </a:lnTo>
                <a:lnTo>
                  <a:pt x="0" y="675640"/>
                </a:lnTo>
                <a:lnTo>
                  <a:pt x="213487" y="338709"/>
                </a:lnTo>
                <a:lnTo>
                  <a:pt x="2794" y="165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49642" y="1484795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49642" y="1484795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52855" y="1670558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9642" y="2242731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49642" y="2242731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52855" y="2428621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9642" y="3000667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849642" y="3000667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52855" y="3186938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88377" y="1479041"/>
            <a:ext cx="1483360" cy="690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6350" indent="-1270">
              <a:lnSpc>
                <a:spcPct val="100000"/>
              </a:lnSpc>
            </a:pP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100" spc="-2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ri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100" spc="-2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with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diesel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x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100" spc="-2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risk,</a:t>
            </a:r>
            <a:r>
              <a:rPr dirty="0" sz="1100" spc="-2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 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s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2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risk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23429" y="2320757"/>
            <a:ext cx="1412875" cy="523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6350" indent="1270">
              <a:lnSpc>
                <a:spcPct val="100099"/>
              </a:lnSpc>
            </a:pP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ts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10" b="1">
                <a:solidFill>
                  <a:srgbClr val="17375E"/>
                </a:solidFill>
                <a:latin typeface="Calibri"/>
                <a:cs typeface="Calibri"/>
              </a:rPr>
              <a:t>2</a:t>
            </a:r>
            <a:r>
              <a:rPr dirty="0" baseline="27777" sz="1050" spc="22" b="1">
                <a:solidFill>
                  <a:srgbClr val="17375E"/>
                </a:solidFill>
                <a:latin typeface="Calibri"/>
                <a:cs typeface="Calibri"/>
              </a:rPr>
              <a:t>nd</a:t>
            </a:r>
            <a:r>
              <a:rPr dirty="0" baseline="27777" sz="1050" spc="104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hand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mark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100" spc="-2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05141" y="3079241"/>
            <a:ext cx="1449070" cy="523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6350" indent="0">
              <a:lnSpc>
                <a:spcPct val="100000"/>
              </a:lnSpc>
            </a:pP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Cr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te</a:t>
            </a:r>
            <a:r>
              <a:rPr dirty="0" sz="11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st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100" spc="-2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100" spc="-2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ts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/ </a:t>
            </a:r>
            <a:r>
              <a:rPr dirty="0" sz="1100" spc="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EU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rm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iz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22195" y="1597405"/>
            <a:ext cx="5219700" cy="448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675" marR="6350" indent="-181610">
              <a:lnSpc>
                <a:spcPct val="100000"/>
              </a:lnSpc>
              <a:buClr>
                <a:srgbClr val="0070B8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Main 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tial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LNG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lie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ses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 tr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s) a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c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also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oje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le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ts,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ology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om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76654" y="4515739"/>
            <a:ext cx="5772658" cy="675640"/>
          </a:xfrm>
          <a:custGeom>
            <a:avLst/>
            <a:gdLst/>
            <a:ahLst/>
            <a:cxnLst/>
            <a:rect l="l" t="t" r="r" b="b"/>
            <a:pathLst>
              <a:path w="5772658" h="675640">
                <a:moveTo>
                  <a:pt x="0" y="0"/>
                </a:moveTo>
                <a:lnTo>
                  <a:pt x="5620766" y="0"/>
                </a:lnTo>
                <a:lnTo>
                  <a:pt x="5772658" y="337819"/>
                </a:lnTo>
                <a:lnTo>
                  <a:pt x="5620766" y="675640"/>
                </a:lnTo>
                <a:lnTo>
                  <a:pt x="0" y="6756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676654" y="5273675"/>
            <a:ext cx="5772658" cy="675601"/>
          </a:xfrm>
          <a:custGeom>
            <a:avLst/>
            <a:gdLst/>
            <a:ahLst/>
            <a:cxnLst/>
            <a:rect l="l" t="t" r="r" b="b"/>
            <a:pathLst>
              <a:path w="5772658" h="675601">
                <a:moveTo>
                  <a:pt x="0" y="0"/>
                </a:moveTo>
                <a:lnTo>
                  <a:pt x="5617591" y="0"/>
                </a:lnTo>
                <a:lnTo>
                  <a:pt x="5772658" y="337807"/>
                </a:lnTo>
                <a:lnTo>
                  <a:pt x="5617591" y="675601"/>
                </a:lnTo>
                <a:lnTo>
                  <a:pt x="0" y="67560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676654" y="3757803"/>
            <a:ext cx="5772658" cy="675640"/>
          </a:xfrm>
          <a:custGeom>
            <a:avLst/>
            <a:gdLst/>
            <a:ahLst/>
            <a:cxnLst/>
            <a:rect l="l" t="t" r="r" b="b"/>
            <a:pathLst>
              <a:path w="5772658" h="675640">
                <a:moveTo>
                  <a:pt x="0" y="0"/>
                </a:moveTo>
                <a:lnTo>
                  <a:pt x="5608066" y="0"/>
                </a:lnTo>
                <a:lnTo>
                  <a:pt x="5772658" y="337820"/>
                </a:lnTo>
                <a:lnTo>
                  <a:pt x="5608066" y="675640"/>
                </a:lnTo>
                <a:lnTo>
                  <a:pt x="0" y="6756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7215251" y="3757803"/>
            <a:ext cx="1920113" cy="675640"/>
          </a:xfrm>
          <a:custGeom>
            <a:avLst/>
            <a:gdLst/>
            <a:ahLst/>
            <a:cxnLst/>
            <a:rect l="l" t="t" r="r" b="b"/>
            <a:pathLst>
              <a:path w="1920113" h="675640">
                <a:moveTo>
                  <a:pt x="1920113" y="0"/>
                </a:moveTo>
                <a:lnTo>
                  <a:pt x="2794" y="1651"/>
                </a:lnTo>
                <a:lnTo>
                  <a:pt x="213487" y="338582"/>
                </a:lnTo>
                <a:lnTo>
                  <a:pt x="0" y="675640"/>
                </a:lnTo>
                <a:lnTo>
                  <a:pt x="1920113" y="675640"/>
                </a:lnTo>
                <a:lnTo>
                  <a:pt x="192011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7215251" y="3757803"/>
            <a:ext cx="1920113" cy="675640"/>
          </a:xfrm>
          <a:custGeom>
            <a:avLst/>
            <a:gdLst/>
            <a:ahLst/>
            <a:cxnLst/>
            <a:rect l="l" t="t" r="r" b="b"/>
            <a:pathLst>
              <a:path w="1920113" h="675640">
                <a:moveTo>
                  <a:pt x="2794" y="1651"/>
                </a:moveTo>
                <a:lnTo>
                  <a:pt x="1920113" y="0"/>
                </a:lnTo>
                <a:lnTo>
                  <a:pt x="1920113" y="675640"/>
                </a:lnTo>
                <a:lnTo>
                  <a:pt x="0" y="675640"/>
                </a:lnTo>
                <a:lnTo>
                  <a:pt x="213487" y="338582"/>
                </a:lnTo>
                <a:lnTo>
                  <a:pt x="2794" y="1651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215251" y="4515739"/>
            <a:ext cx="1920113" cy="675640"/>
          </a:xfrm>
          <a:custGeom>
            <a:avLst/>
            <a:gdLst/>
            <a:ahLst/>
            <a:cxnLst/>
            <a:rect l="l" t="t" r="r" b="b"/>
            <a:pathLst>
              <a:path w="1920113" h="675640">
                <a:moveTo>
                  <a:pt x="1920113" y="0"/>
                </a:moveTo>
                <a:lnTo>
                  <a:pt x="2794" y="1650"/>
                </a:lnTo>
                <a:lnTo>
                  <a:pt x="213487" y="338581"/>
                </a:lnTo>
                <a:lnTo>
                  <a:pt x="0" y="675640"/>
                </a:lnTo>
                <a:lnTo>
                  <a:pt x="1920113" y="675640"/>
                </a:lnTo>
                <a:lnTo>
                  <a:pt x="192011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7215251" y="4515739"/>
            <a:ext cx="1920113" cy="675640"/>
          </a:xfrm>
          <a:custGeom>
            <a:avLst/>
            <a:gdLst/>
            <a:ahLst/>
            <a:cxnLst/>
            <a:rect l="l" t="t" r="r" b="b"/>
            <a:pathLst>
              <a:path w="1920113" h="675640">
                <a:moveTo>
                  <a:pt x="2794" y="1650"/>
                </a:moveTo>
                <a:lnTo>
                  <a:pt x="1920113" y="0"/>
                </a:lnTo>
                <a:lnTo>
                  <a:pt x="1920113" y="675640"/>
                </a:lnTo>
                <a:lnTo>
                  <a:pt x="0" y="675640"/>
                </a:lnTo>
                <a:lnTo>
                  <a:pt x="213487" y="338581"/>
                </a:lnTo>
                <a:lnTo>
                  <a:pt x="2794" y="165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7215251" y="5273675"/>
            <a:ext cx="1920113" cy="675614"/>
          </a:xfrm>
          <a:custGeom>
            <a:avLst/>
            <a:gdLst/>
            <a:ahLst/>
            <a:cxnLst/>
            <a:rect l="l" t="t" r="r" b="b"/>
            <a:pathLst>
              <a:path w="1920113" h="675614">
                <a:moveTo>
                  <a:pt x="1920113" y="0"/>
                </a:moveTo>
                <a:lnTo>
                  <a:pt x="2794" y="1650"/>
                </a:lnTo>
                <a:lnTo>
                  <a:pt x="213487" y="338620"/>
                </a:lnTo>
                <a:lnTo>
                  <a:pt x="0" y="675614"/>
                </a:lnTo>
                <a:lnTo>
                  <a:pt x="1920113" y="675614"/>
                </a:lnTo>
                <a:lnTo>
                  <a:pt x="192011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215251" y="5273675"/>
            <a:ext cx="1920113" cy="675614"/>
          </a:xfrm>
          <a:custGeom>
            <a:avLst/>
            <a:gdLst/>
            <a:ahLst/>
            <a:cxnLst/>
            <a:rect l="l" t="t" r="r" b="b"/>
            <a:pathLst>
              <a:path w="1920113" h="675614">
                <a:moveTo>
                  <a:pt x="2794" y="1650"/>
                </a:moveTo>
                <a:lnTo>
                  <a:pt x="1920113" y="0"/>
                </a:lnTo>
                <a:lnTo>
                  <a:pt x="1920113" y="675614"/>
                </a:lnTo>
                <a:lnTo>
                  <a:pt x="0" y="675614"/>
                </a:lnTo>
                <a:lnTo>
                  <a:pt x="213487" y="338620"/>
                </a:lnTo>
                <a:lnTo>
                  <a:pt x="2794" y="165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49642" y="3757841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849642" y="3757841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49642" y="4515777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49642" y="4515777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152855" y="4702429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49642" y="5273675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849642" y="5273675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822195" y="2250566"/>
            <a:ext cx="5340350" cy="36944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675" marR="215265" indent="-181610">
              <a:lnSpc>
                <a:spcPct val="100000"/>
              </a:lnSpc>
              <a:buClr>
                <a:srgbClr val="0070B8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ing of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LNG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les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as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tl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 spc="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LNG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oje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 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low/no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-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xi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ri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th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out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esale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36"/>
              </a:spcBef>
              <a:buClr>
                <a:srgbClr val="0070B8"/>
              </a:buClr>
              <a:buFont typeface="Wingdings"/>
              <a:buChar char=""/>
            </a:pPr>
            <a:endParaRPr sz="900"/>
          </a:p>
          <a:p>
            <a:pPr marL="193675" marR="437515" indent="-181610">
              <a:lnSpc>
                <a:spcPct val="100000"/>
              </a:lnSpc>
              <a:buClr>
                <a:srgbClr val="0070B8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es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in n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tional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lo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 ope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tional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q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ts</a:t>
            </a:r>
            <a:r>
              <a:rPr dirty="0" sz="1400" spc="3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g.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ty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s)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c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alle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es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sp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oje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 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z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0"/>
              </a:spcBef>
              <a:buClr>
                <a:srgbClr val="0070B8"/>
              </a:buClr>
              <a:buFont typeface="Wingdings"/>
              <a:buChar char=""/>
            </a:pPr>
            <a:endParaRPr sz="900"/>
          </a:p>
          <a:p>
            <a:pPr marL="193675" marR="26670" indent="-181610">
              <a:lnSpc>
                <a:spcPct val="100099"/>
              </a:lnSpc>
              <a:buClr>
                <a:srgbClr val="0070B8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Fu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vings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not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only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on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ri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eria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fle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 o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s;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oise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ity t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fic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 ni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/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orni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ou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s)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op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ts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li</a:t>
            </a:r>
            <a:r>
              <a:rPr dirty="0" sz="1400" spc="-5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fu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ling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 fu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 losses/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ft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ome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38"/>
              </a:spcBef>
              <a:buClr>
                <a:srgbClr val="0070B8"/>
              </a:buClr>
              <a:buFont typeface="Wingdings"/>
              <a:buChar char=""/>
            </a:pPr>
            <a:endParaRPr sz="900"/>
          </a:p>
          <a:p>
            <a:pPr marL="193675" marR="33655" indent="-181610">
              <a:lnSpc>
                <a:spcPct val="100099"/>
              </a:lnSpc>
              <a:buClr>
                <a:srgbClr val="0070B8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elia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ility</a:t>
            </a:r>
            <a:r>
              <a:rPr dirty="0" sz="1400" spc="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ility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LNG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oje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ongly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3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ailability</a:t>
            </a:r>
            <a:r>
              <a:rPr dirty="0" sz="1400" spc="3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small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ale L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ol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es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.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g.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easona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le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f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om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LNG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so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q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alified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logi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s)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32"/>
              </a:spcBef>
              <a:buClr>
                <a:srgbClr val="0070B8"/>
              </a:buClr>
              <a:buFont typeface="Wingdings"/>
              <a:buChar char=""/>
            </a:pPr>
            <a:endParaRPr sz="900"/>
          </a:p>
          <a:p>
            <a:pPr marL="193675" marR="6350" indent="-181610">
              <a:lnSpc>
                <a:spcPct val="100000"/>
              </a:lnSpc>
              <a:buClr>
                <a:srgbClr val="0070B8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tly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low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LNG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le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odels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th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su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ow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whi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lts</a:t>
            </a:r>
            <a:r>
              <a:rPr dirty="0" sz="1400" spc="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lo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om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tition (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ig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rice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ark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 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erior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sales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vic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52855" y="3944111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52855" y="5460491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67041" y="3920235"/>
            <a:ext cx="152336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0" marR="6350" indent="-254635">
              <a:lnSpc>
                <a:spcPct val="100000"/>
              </a:lnSpc>
            </a:pP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Listen</a:t>
            </a:r>
            <a:r>
              <a:rPr dirty="0" sz="1100" spc="-2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 t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t’s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100" spc="-3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86853" y="4678553"/>
            <a:ext cx="148717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iti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ssLNG</a:t>
            </a:r>
            <a:r>
              <a:rPr dirty="0" sz="1100" spc="-2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algn="ctr" marL="0">
              <a:lnSpc>
                <a:spcPct val="100000"/>
              </a:lnSpc>
            </a:pP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in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e </a:t>
            </a:r>
            <a:r>
              <a:rPr dirty="0" sz="1100" spc="-2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are</a:t>
            </a:r>
            <a:r>
              <a:rPr dirty="0" sz="11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60944" y="5436616"/>
            <a:ext cx="153606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 indent="24130">
              <a:lnSpc>
                <a:spcPct val="100000"/>
              </a:lnSpc>
            </a:pP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Ad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it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100" spc="-2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ls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&amp;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100" spc="-2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f s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le</a:t>
            </a:r>
            <a:r>
              <a:rPr dirty="0" sz="11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4609" rIns="0" bIns="0" rtlCol="0" vert="horz">
            <a:spAutoFit/>
          </a:bodyPr>
          <a:lstStyle/>
          <a:p>
            <a:pPr marL="1777364">
              <a:lnSpc>
                <a:spcPct val="100000"/>
              </a:lnSpc>
            </a:pPr>
            <a:r>
              <a:rPr dirty="0" spc="-20"/>
              <a:t>LNG</a:t>
            </a:r>
            <a:r>
              <a:rPr dirty="0" spc="5"/>
              <a:t> </a:t>
            </a:r>
            <a:r>
              <a:rPr dirty="0" spc="-10"/>
              <a:t>l</a:t>
            </a:r>
            <a:r>
              <a:rPr dirty="0" spc="-25"/>
              <a:t>e</a:t>
            </a:r>
            <a:r>
              <a:rPr dirty="0" spc="-15"/>
              <a:t>ssons</a:t>
            </a:r>
            <a:r>
              <a:rPr dirty="0" spc="25"/>
              <a:t> </a:t>
            </a:r>
            <a:r>
              <a:rPr dirty="0" spc="-10"/>
              <a:t>l</a:t>
            </a:r>
            <a:r>
              <a:rPr dirty="0" spc="-25"/>
              <a:t>e</a:t>
            </a:r>
            <a:r>
              <a:rPr dirty="0" spc="-15"/>
              <a:t>arned</a:t>
            </a:r>
            <a:r>
              <a:rPr dirty="0"/>
              <a:t> </a:t>
            </a:r>
            <a:r>
              <a:rPr dirty="0" spc="-5"/>
              <a:t>(</a:t>
            </a:r>
            <a:r>
              <a:rPr dirty="0" spc="-245"/>
              <a:t>T</a:t>
            </a:r>
            <a:r>
              <a:rPr dirty="0" spc="-15"/>
              <a:t>echn</a:t>
            </a:r>
            <a:r>
              <a:rPr dirty="0" spc="-25"/>
              <a:t>i</a:t>
            </a:r>
            <a:r>
              <a:rPr dirty="0" spc="-35"/>
              <a:t>c</a:t>
            </a:r>
            <a:r>
              <a:rPr dirty="0"/>
              <a:t>al)</a:t>
            </a:r>
          </a:p>
        </p:txBody>
      </p:sp>
      <p:sp>
        <p:nvSpPr>
          <p:cNvPr id="3" name="object 3"/>
          <p:cNvSpPr/>
          <p:nvPr/>
        </p:nvSpPr>
        <p:spPr>
          <a:xfrm>
            <a:off x="1676654" y="2242692"/>
            <a:ext cx="5772658" cy="675640"/>
          </a:xfrm>
          <a:custGeom>
            <a:avLst/>
            <a:gdLst/>
            <a:ahLst/>
            <a:cxnLst/>
            <a:rect l="l" t="t" r="r" b="b"/>
            <a:pathLst>
              <a:path w="5772658" h="675640">
                <a:moveTo>
                  <a:pt x="0" y="0"/>
                </a:moveTo>
                <a:lnTo>
                  <a:pt x="5608066" y="0"/>
                </a:lnTo>
                <a:lnTo>
                  <a:pt x="5772658" y="337820"/>
                </a:lnTo>
                <a:lnTo>
                  <a:pt x="5608066" y="675640"/>
                </a:lnTo>
                <a:lnTo>
                  <a:pt x="0" y="6756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676654" y="3000629"/>
            <a:ext cx="5772658" cy="675640"/>
          </a:xfrm>
          <a:custGeom>
            <a:avLst/>
            <a:gdLst/>
            <a:ahLst/>
            <a:cxnLst/>
            <a:rect l="l" t="t" r="r" b="b"/>
            <a:pathLst>
              <a:path w="5772658" h="675640">
                <a:moveTo>
                  <a:pt x="0" y="0"/>
                </a:moveTo>
                <a:lnTo>
                  <a:pt x="5604891" y="0"/>
                </a:lnTo>
                <a:lnTo>
                  <a:pt x="5772658" y="337820"/>
                </a:lnTo>
                <a:lnTo>
                  <a:pt x="5604891" y="675640"/>
                </a:lnTo>
                <a:lnTo>
                  <a:pt x="0" y="6756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76654" y="1484757"/>
            <a:ext cx="5772658" cy="675639"/>
          </a:xfrm>
          <a:custGeom>
            <a:avLst/>
            <a:gdLst/>
            <a:ahLst/>
            <a:cxnLst/>
            <a:rect l="l" t="t" r="r" b="b"/>
            <a:pathLst>
              <a:path w="5772658" h="675639">
                <a:moveTo>
                  <a:pt x="0" y="0"/>
                </a:moveTo>
                <a:lnTo>
                  <a:pt x="5598541" y="0"/>
                </a:lnTo>
                <a:lnTo>
                  <a:pt x="5772658" y="337819"/>
                </a:lnTo>
                <a:lnTo>
                  <a:pt x="5598541" y="675639"/>
                </a:lnTo>
                <a:lnTo>
                  <a:pt x="0" y="6756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215251" y="1484757"/>
            <a:ext cx="1920113" cy="675639"/>
          </a:xfrm>
          <a:custGeom>
            <a:avLst/>
            <a:gdLst/>
            <a:ahLst/>
            <a:cxnLst/>
            <a:rect l="l" t="t" r="r" b="b"/>
            <a:pathLst>
              <a:path w="1920113" h="675639">
                <a:moveTo>
                  <a:pt x="1920113" y="0"/>
                </a:moveTo>
                <a:lnTo>
                  <a:pt x="2794" y="1650"/>
                </a:lnTo>
                <a:lnTo>
                  <a:pt x="213487" y="338581"/>
                </a:lnTo>
                <a:lnTo>
                  <a:pt x="0" y="675639"/>
                </a:lnTo>
                <a:lnTo>
                  <a:pt x="1920113" y="675639"/>
                </a:lnTo>
                <a:lnTo>
                  <a:pt x="192011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15251" y="1484757"/>
            <a:ext cx="1920113" cy="675639"/>
          </a:xfrm>
          <a:custGeom>
            <a:avLst/>
            <a:gdLst/>
            <a:ahLst/>
            <a:cxnLst/>
            <a:rect l="l" t="t" r="r" b="b"/>
            <a:pathLst>
              <a:path w="1920113" h="675639">
                <a:moveTo>
                  <a:pt x="2794" y="1650"/>
                </a:moveTo>
                <a:lnTo>
                  <a:pt x="1920113" y="0"/>
                </a:lnTo>
                <a:lnTo>
                  <a:pt x="1920113" y="675639"/>
                </a:lnTo>
                <a:lnTo>
                  <a:pt x="0" y="675639"/>
                </a:lnTo>
                <a:lnTo>
                  <a:pt x="213487" y="338581"/>
                </a:lnTo>
                <a:lnTo>
                  <a:pt x="2794" y="165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15251" y="2242692"/>
            <a:ext cx="1920113" cy="675640"/>
          </a:xfrm>
          <a:custGeom>
            <a:avLst/>
            <a:gdLst/>
            <a:ahLst/>
            <a:cxnLst/>
            <a:rect l="l" t="t" r="r" b="b"/>
            <a:pathLst>
              <a:path w="1920113" h="675640">
                <a:moveTo>
                  <a:pt x="1920113" y="0"/>
                </a:moveTo>
                <a:lnTo>
                  <a:pt x="2794" y="1651"/>
                </a:lnTo>
                <a:lnTo>
                  <a:pt x="213487" y="338709"/>
                </a:lnTo>
                <a:lnTo>
                  <a:pt x="0" y="675640"/>
                </a:lnTo>
                <a:lnTo>
                  <a:pt x="1920113" y="675640"/>
                </a:lnTo>
                <a:lnTo>
                  <a:pt x="192011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15251" y="2242692"/>
            <a:ext cx="1920113" cy="675640"/>
          </a:xfrm>
          <a:custGeom>
            <a:avLst/>
            <a:gdLst/>
            <a:ahLst/>
            <a:cxnLst/>
            <a:rect l="l" t="t" r="r" b="b"/>
            <a:pathLst>
              <a:path w="1920113" h="675640">
                <a:moveTo>
                  <a:pt x="2794" y="1651"/>
                </a:moveTo>
                <a:lnTo>
                  <a:pt x="1920113" y="0"/>
                </a:lnTo>
                <a:lnTo>
                  <a:pt x="1920113" y="675640"/>
                </a:lnTo>
                <a:lnTo>
                  <a:pt x="0" y="675640"/>
                </a:lnTo>
                <a:lnTo>
                  <a:pt x="213487" y="338709"/>
                </a:lnTo>
                <a:lnTo>
                  <a:pt x="2794" y="1651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215251" y="3000629"/>
            <a:ext cx="1920113" cy="675640"/>
          </a:xfrm>
          <a:custGeom>
            <a:avLst/>
            <a:gdLst/>
            <a:ahLst/>
            <a:cxnLst/>
            <a:rect l="l" t="t" r="r" b="b"/>
            <a:pathLst>
              <a:path w="1920113" h="675640">
                <a:moveTo>
                  <a:pt x="1920113" y="0"/>
                </a:moveTo>
                <a:lnTo>
                  <a:pt x="2794" y="1650"/>
                </a:lnTo>
                <a:lnTo>
                  <a:pt x="213487" y="338709"/>
                </a:lnTo>
                <a:lnTo>
                  <a:pt x="0" y="675640"/>
                </a:lnTo>
                <a:lnTo>
                  <a:pt x="1920113" y="675640"/>
                </a:lnTo>
                <a:lnTo>
                  <a:pt x="192011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215251" y="3000629"/>
            <a:ext cx="1920113" cy="675640"/>
          </a:xfrm>
          <a:custGeom>
            <a:avLst/>
            <a:gdLst/>
            <a:ahLst/>
            <a:cxnLst/>
            <a:rect l="l" t="t" r="r" b="b"/>
            <a:pathLst>
              <a:path w="1920113" h="675640">
                <a:moveTo>
                  <a:pt x="2794" y="1650"/>
                </a:moveTo>
                <a:lnTo>
                  <a:pt x="1920113" y="0"/>
                </a:lnTo>
                <a:lnTo>
                  <a:pt x="1920113" y="675640"/>
                </a:lnTo>
                <a:lnTo>
                  <a:pt x="0" y="675640"/>
                </a:lnTo>
                <a:lnTo>
                  <a:pt x="213487" y="338709"/>
                </a:lnTo>
                <a:lnTo>
                  <a:pt x="2794" y="165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49642" y="1484795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849642" y="1484795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52855" y="1670558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9642" y="2242731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849642" y="2242731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52855" y="2428621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9642" y="3000667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849642" y="3000667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52855" y="3186938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82281" y="1562861"/>
            <a:ext cx="1493520" cy="523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6350" indent="0">
              <a:lnSpc>
                <a:spcPct val="100000"/>
              </a:lnSpc>
            </a:pP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100" spc="-2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f L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100" spc="-2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/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st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to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le</a:t>
            </a:r>
            <a:r>
              <a:rPr dirty="0" sz="11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iff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q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lit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03617" y="2320925"/>
            <a:ext cx="1450975" cy="523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 indent="65405">
              <a:lnSpc>
                <a:spcPct val="100000"/>
              </a:lnSpc>
            </a:pP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-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ff</a:t>
            </a:r>
            <a:r>
              <a:rPr dirty="0" sz="11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be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f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2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from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gi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</a:pP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/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ffi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98105" y="3163061"/>
            <a:ext cx="126555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020" marR="6350" indent="-147955">
              <a:lnSpc>
                <a:spcPct val="100000"/>
              </a:lnSpc>
            </a:pP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il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ility</a:t>
            </a:r>
            <a:r>
              <a:rPr dirty="0" sz="11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100" spc="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ile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st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is 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22195" y="1597405"/>
            <a:ext cx="4731385" cy="448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675" marR="6350" indent="-181610">
              <a:lnSpc>
                <a:spcPct val="100000"/>
              </a:lnSpc>
              <a:buClr>
                <a:srgbClr val="0070B8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LNG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q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alities</a:t>
            </a:r>
            <a:r>
              <a:rPr dirty="0" sz="1400" spc="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es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ol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/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arm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LN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)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alle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 ope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22195" y="2357246"/>
            <a:ext cx="5178425" cy="448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675" marR="6350" indent="-181610">
              <a:lnSpc>
                <a:spcPct val="100000"/>
              </a:lnSpc>
              <a:buClr>
                <a:srgbClr val="0070B8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Boil-off</a:t>
            </a:r>
            <a:r>
              <a:rPr dirty="0" sz="1400" spc="-4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is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le</a:t>
            </a:r>
            <a:r>
              <a:rPr dirty="0" sz="1400" spc="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ring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ope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es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ially</a:t>
            </a:r>
            <a:r>
              <a:rPr dirty="0" sz="1400" spc="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55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om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les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ins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ed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ip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lin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if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lo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22195" y="3116198"/>
            <a:ext cx="5353685" cy="448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675" marR="6350" indent="-181610">
              <a:lnSpc>
                <a:spcPct val="100000"/>
              </a:lnSpc>
              <a:buClr>
                <a:srgbClr val="0070B8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Mobile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le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eali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z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LNG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oje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ts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 a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q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as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p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or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art-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76654" y="4515739"/>
            <a:ext cx="5772658" cy="675640"/>
          </a:xfrm>
          <a:custGeom>
            <a:avLst/>
            <a:gdLst/>
            <a:ahLst/>
            <a:cxnLst/>
            <a:rect l="l" t="t" r="r" b="b"/>
            <a:pathLst>
              <a:path w="5772658" h="675640">
                <a:moveTo>
                  <a:pt x="0" y="0"/>
                </a:moveTo>
                <a:lnTo>
                  <a:pt x="5620766" y="0"/>
                </a:lnTo>
                <a:lnTo>
                  <a:pt x="5772658" y="337819"/>
                </a:lnTo>
                <a:lnTo>
                  <a:pt x="5620766" y="675640"/>
                </a:lnTo>
                <a:lnTo>
                  <a:pt x="0" y="6756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676654" y="5273675"/>
            <a:ext cx="5772658" cy="675601"/>
          </a:xfrm>
          <a:custGeom>
            <a:avLst/>
            <a:gdLst/>
            <a:ahLst/>
            <a:cxnLst/>
            <a:rect l="l" t="t" r="r" b="b"/>
            <a:pathLst>
              <a:path w="5772658" h="675601">
                <a:moveTo>
                  <a:pt x="0" y="0"/>
                </a:moveTo>
                <a:lnTo>
                  <a:pt x="5617591" y="0"/>
                </a:lnTo>
                <a:lnTo>
                  <a:pt x="5772658" y="337807"/>
                </a:lnTo>
                <a:lnTo>
                  <a:pt x="5617591" y="675601"/>
                </a:lnTo>
                <a:lnTo>
                  <a:pt x="0" y="67560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676654" y="3757803"/>
            <a:ext cx="5772658" cy="675640"/>
          </a:xfrm>
          <a:custGeom>
            <a:avLst/>
            <a:gdLst/>
            <a:ahLst/>
            <a:cxnLst/>
            <a:rect l="l" t="t" r="r" b="b"/>
            <a:pathLst>
              <a:path w="5772658" h="675640">
                <a:moveTo>
                  <a:pt x="0" y="0"/>
                </a:moveTo>
                <a:lnTo>
                  <a:pt x="5608066" y="0"/>
                </a:lnTo>
                <a:lnTo>
                  <a:pt x="5772658" y="337820"/>
                </a:lnTo>
                <a:lnTo>
                  <a:pt x="5608066" y="675640"/>
                </a:lnTo>
                <a:lnTo>
                  <a:pt x="0" y="6756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215251" y="3757803"/>
            <a:ext cx="1920113" cy="675640"/>
          </a:xfrm>
          <a:custGeom>
            <a:avLst/>
            <a:gdLst/>
            <a:ahLst/>
            <a:cxnLst/>
            <a:rect l="l" t="t" r="r" b="b"/>
            <a:pathLst>
              <a:path w="1920113" h="675640">
                <a:moveTo>
                  <a:pt x="1920113" y="0"/>
                </a:moveTo>
                <a:lnTo>
                  <a:pt x="2794" y="1651"/>
                </a:lnTo>
                <a:lnTo>
                  <a:pt x="213487" y="338582"/>
                </a:lnTo>
                <a:lnTo>
                  <a:pt x="0" y="675640"/>
                </a:lnTo>
                <a:lnTo>
                  <a:pt x="1920113" y="675640"/>
                </a:lnTo>
                <a:lnTo>
                  <a:pt x="192011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7215251" y="3757803"/>
            <a:ext cx="1920113" cy="675640"/>
          </a:xfrm>
          <a:custGeom>
            <a:avLst/>
            <a:gdLst/>
            <a:ahLst/>
            <a:cxnLst/>
            <a:rect l="l" t="t" r="r" b="b"/>
            <a:pathLst>
              <a:path w="1920113" h="675640">
                <a:moveTo>
                  <a:pt x="2794" y="1651"/>
                </a:moveTo>
                <a:lnTo>
                  <a:pt x="1920113" y="0"/>
                </a:lnTo>
                <a:lnTo>
                  <a:pt x="1920113" y="675640"/>
                </a:lnTo>
                <a:lnTo>
                  <a:pt x="0" y="675640"/>
                </a:lnTo>
                <a:lnTo>
                  <a:pt x="213487" y="338582"/>
                </a:lnTo>
                <a:lnTo>
                  <a:pt x="2794" y="1651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7215251" y="4515739"/>
            <a:ext cx="1920113" cy="675640"/>
          </a:xfrm>
          <a:custGeom>
            <a:avLst/>
            <a:gdLst/>
            <a:ahLst/>
            <a:cxnLst/>
            <a:rect l="l" t="t" r="r" b="b"/>
            <a:pathLst>
              <a:path w="1920113" h="675640">
                <a:moveTo>
                  <a:pt x="1920113" y="0"/>
                </a:moveTo>
                <a:lnTo>
                  <a:pt x="2794" y="1650"/>
                </a:lnTo>
                <a:lnTo>
                  <a:pt x="213487" y="338581"/>
                </a:lnTo>
                <a:lnTo>
                  <a:pt x="0" y="675640"/>
                </a:lnTo>
                <a:lnTo>
                  <a:pt x="1920113" y="675640"/>
                </a:lnTo>
                <a:lnTo>
                  <a:pt x="192011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215251" y="4515739"/>
            <a:ext cx="1920113" cy="675640"/>
          </a:xfrm>
          <a:custGeom>
            <a:avLst/>
            <a:gdLst/>
            <a:ahLst/>
            <a:cxnLst/>
            <a:rect l="l" t="t" r="r" b="b"/>
            <a:pathLst>
              <a:path w="1920113" h="675640">
                <a:moveTo>
                  <a:pt x="2794" y="1650"/>
                </a:moveTo>
                <a:lnTo>
                  <a:pt x="1920113" y="0"/>
                </a:lnTo>
                <a:lnTo>
                  <a:pt x="1920113" y="675640"/>
                </a:lnTo>
                <a:lnTo>
                  <a:pt x="0" y="675640"/>
                </a:lnTo>
                <a:lnTo>
                  <a:pt x="213487" y="338581"/>
                </a:lnTo>
                <a:lnTo>
                  <a:pt x="2794" y="165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7215251" y="5273675"/>
            <a:ext cx="1920113" cy="675614"/>
          </a:xfrm>
          <a:custGeom>
            <a:avLst/>
            <a:gdLst/>
            <a:ahLst/>
            <a:cxnLst/>
            <a:rect l="l" t="t" r="r" b="b"/>
            <a:pathLst>
              <a:path w="1920113" h="675614">
                <a:moveTo>
                  <a:pt x="1920113" y="0"/>
                </a:moveTo>
                <a:lnTo>
                  <a:pt x="2794" y="1650"/>
                </a:lnTo>
                <a:lnTo>
                  <a:pt x="213487" y="338620"/>
                </a:lnTo>
                <a:lnTo>
                  <a:pt x="0" y="675614"/>
                </a:lnTo>
                <a:lnTo>
                  <a:pt x="1920113" y="675614"/>
                </a:lnTo>
                <a:lnTo>
                  <a:pt x="192011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7215251" y="5273675"/>
            <a:ext cx="1920113" cy="675614"/>
          </a:xfrm>
          <a:custGeom>
            <a:avLst/>
            <a:gdLst/>
            <a:ahLst/>
            <a:cxnLst/>
            <a:rect l="l" t="t" r="r" b="b"/>
            <a:pathLst>
              <a:path w="1920113" h="675614">
                <a:moveTo>
                  <a:pt x="2794" y="1650"/>
                </a:moveTo>
                <a:lnTo>
                  <a:pt x="1920113" y="0"/>
                </a:lnTo>
                <a:lnTo>
                  <a:pt x="1920113" y="675614"/>
                </a:lnTo>
                <a:lnTo>
                  <a:pt x="0" y="675614"/>
                </a:lnTo>
                <a:lnTo>
                  <a:pt x="213487" y="338620"/>
                </a:lnTo>
                <a:lnTo>
                  <a:pt x="2794" y="1650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49642" y="3757841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49642" y="3757841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152855" y="3944111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49642" y="4515777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849642" y="4515777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152855" y="4702429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49642" y="5273675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solidFill>
            <a:srgbClr val="0070B8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849642" y="5273675"/>
            <a:ext cx="748982" cy="675601"/>
          </a:xfrm>
          <a:custGeom>
            <a:avLst/>
            <a:gdLst/>
            <a:ahLst/>
            <a:cxnLst/>
            <a:rect l="l" t="t" r="r" b="b"/>
            <a:pathLst>
              <a:path w="748982" h="675601">
                <a:moveTo>
                  <a:pt x="0" y="675601"/>
                </a:moveTo>
                <a:lnTo>
                  <a:pt x="748982" y="675601"/>
                </a:lnTo>
                <a:lnTo>
                  <a:pt x="748982" y="0"/>
                </a:lnTo>
                <a:lnTo>
                  <a:pt x="0" y="0"/>
                </a:lnTo>
                <a:lnTo>
                  <a:pt x="0" y="675601"/>
                </a:lnTo>
                <a:close/>
              </a:path>
            </a:pathLst>
          </a:custGeom>
          <a:ln w="9525">
            <a:solidFill>
              <a:srgbClr val="B4B4B4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152855" y="5460491"/>
            <a:ext cx="14160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05141" y="3836416"/>
            <a:ext cx="1450340" cy="523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6350" indent="-1905">
              <a:lnSpc>
                <a:spcPct val="100000"/>
              </a:lnSpc>
            </a:pP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Add</a:t>
            </a:r>
            <a:r>
              <a:rPr dirty="0" sz="11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LCNG</a:t>
            </a:r>
            <a:r>
              <a:rPr dirty="0" sz="1100" spc="-2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from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gi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if d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ma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88960" y="4678553"/>
            <a:ext cx="128143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cy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f k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mp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ts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is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73720" y="5268976"/>
            <a:ext cx="1312545" cy="690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6350" indent="635">
              <a:lnSpc>
                <a:spcPct val="100000"/>
              </a:lnSpc>
            </a:pP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100" spc="-2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if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ssi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le</a:t>
            </a:r>
            <a:r>
              <a:rPr dirty="0" sz="1100" spc="-2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/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ile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r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lli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1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1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100" spc="5" b="1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il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t 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100" spc="-5" b="1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100" spc="-10" b="1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100" b="1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822195" y="3871214"/>
            <a:ext cx="5438140" cy="448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675" indent="-181610">
              <a:lnSpc>
                <a:spcPct val="100000"/>
              </a:lnSpc>
              <a:buClr>
                <a:srgbClr val="0070B8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LNG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NG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ases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oje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 p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ofi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ility a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</a:pP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ili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ope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tions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oi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l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-off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822195" y="4523780"/>
            <a:ext cx="5316855" cy="662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675" marR="6350" indent="-181610">
              <a:lnSpc>
                <a:spcPct val="100099"/>
              </a:lnSpc>
              <a:buClr>
                <a:srgbClr val="0070B8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LNG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lie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b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ses</a:t>
            </a:r>
            <a:r>
              <a:rPr dirty="0" sz="1400" spc="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 tr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s) a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siti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 ou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es/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ailu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es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L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 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fu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ling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al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er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es,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eli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loa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 p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essu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e,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.)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22195" y="5389626"/>
            <a:ext cx="5229225" cy="448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675" marR="6350" indent="-181610">
              <a:lnSpc>
                <a:spcPct val="100000"/>
              </a:lnSpc>
              <a:buClr>
                <a:srgbClr val="0070B8"/>
              </a:buClr>
              <a:buSzPct val="78571"/>
              <a:buFont typeface="Wingdings"/>
              <a:buChar char=""/>
              <a:tabLst>
                <a:tab pos="193675" algn="l"/>
              </a:tabLst>
            </a:pP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Base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load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m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 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onse</a:t>
            </a:r>
            <a:r>
              <a:rPr dirty="0" sz="1400" spc="1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v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3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xp</a:t>
            </a:r>
            <a:r>
              <a:rPr dirty="0" sz="1400" spc="-5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tions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fle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 si</a:t>
            </a:r>
            <a:r>
              <a:rPr dirty="0" sz="1400" spc="-35">
                <a:solidFill>
                  <a:srgbClr val="17375E"/>
                </a:solidFill>
                <a:latin typeface="Calibri"/>
                <a:cs typeface="Calibri"/>
              </a:rPr>
              <a:t>z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dirty="0" sz="1400" spc="-25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</a:t>
            </a:r>
            <a:r>
              <a:rPr dirty="0" sz="1400" spc="5">
                <a:solidFill>
                  <a:srgbClr val="17375E"/>
                </a:solidFill>
                <a:latin typeface="Calibri"/>
                <a:cs typeface="Calibri"/>
              </a:rPr>
              <a:t>w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th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 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d a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itional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lie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ts</a:t>
            </a:r>
            <a:r>
              <a:rPr dirty="0" sz="1400" spc="2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dirty="0" sz="1400" spc="-2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fl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n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dirty="0" sz="1400" spc="1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sizing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of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dirty="0" sz="1400" spc="-15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dirty="0" sz="1400">
                <a:solidFill>
                  <a:srgbClr val="17375E"/>
                </a:solidFill>
                <a:latin typeface="Calibri"/>
                <a:cs typeface="Calibri"/>
              </a:rPr>
              <a:t>tion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АНАНЬЕВ Михаил Вячеславович</dc:creator>
  <dc:title>Prospects of using Russian low-tonnage LNG as bunkering fuel</dc:title>
  <dcterms:created xsi:type="dcterms:W3CDTF">2016-03-11T13:24:29Z</dcterms:created>
  <dcterms:modified xsi:type="dcterms:W3CDTF">2016-03-11T13:24:29Z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2016-03-11T00:00:00Z</vt:filetime>
  </property>
  <property fmtid="{D5CDD505-2E9C-101B-9397-08002B2CF9AE}" pid="3" name="LastSaved">
    <vt:filetime>2016-03-11T00:00:00Z</vt:filetime>
  </property>
</Properties>
</file>